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307" r:id="rId4"/>
    <p:sldId id="261" r:id="rId5"/>
    <p:sldId id="300" r:id="rId6"/>
    <p:sldId id="262" r:id="rId7"/>
    <p:sldId id="267" r:id="rId8"/>
    <p:sldId id="301" r:id="rId9"/>
    <p:sldId id="302" r:id="rId10"/>
    <p:sldId id="305" r:id="rId11"/>
    <p:sldId id="303" r:id="rId12"/>
    <p:sldId id="270" r:id="rId13"/>
    <p:sldId id="298" r:id="rId14"/>
    <p:sldId id="30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Quattrocento Sans" panose="020B0604020202020204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Segoe UI Black" panose="020B0A02040204020203" pitchFamily="34" charset="0"/>
      <p:bold r:id="rId29"/>
      <p:boldItalic r:id="rId30"/>
    </p:embeddedFont>
    <p:embeddedFont>
      <p:font typeface="Segoe UI Semibold" panose="020B0702040204020203" pitchFamily="3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92BD8D-A218-4086-95D1-54704E02F38F}" v="17" dt="2020-09-14T16:33:43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Barker" userId="9e6eb2df4e8d04bf" providerId="LiveId" clId="{C96E658A-E4E8-4EE0-9639-0B37AEB56049}"/>
    <pc:docChg chg="undo redo custSel mod addSld delSld modSld sldOrd">
      <pc:chgData name="Ian Barker" userId="9e6eb2df4e8d04bf" providerId="LiveId" clId="{C96E658A-E4E8-4EE0-9639-0B37AEB56049}" dt="2020-08-10T15:29:42.296" v="11977" actId="14100"/>
      <pc:docMkLst>
        <pc:docMk/>
      </pc:docMkLst>
      <pc:sldChg chg="addSp delSp modSp mod">
        <pc:chgData name="Ian Barker" userId="9e6eb2df4e8d04bf" providerId="LiveId" clId="{C96E658A-E4E8-4EE0-9639-0B37AEB56049}" dt="2020-08-09T12:34:50.079" v="5" actId="21"/>
        <pc:sldMkLst>
          <pc:docMk/>
          <pc:sldMk cId="0" sldId="256"/>
        </pc:sldMkLst>
        <pc:picChg chg="add del mod">
          <ac:chgData name="Ian Barker" userId="9e6eb2df4e8d04bf" providerId="LiveId" clId="{C96E658A-E4E8-4EE0-9639-0B37AEB56049}" dt="2020-08-09T12:34:50.079" v="5" actId="21"/>
          <ac:picMkLst>
            <pc:docMk/>
            <pc:sldMk cId="0" sldId="256"/>
            <ac:picMk id="3" creationId="{B16BF2CC-053D-4998-BD3C-D8EE8842BB17}"/>
          </ac:picMkLst>
        </pc:picChg>
      </pc:sldChg>
      <pc:sldChg chg="addSp modSp mod">
        <pc:chgData name="Ian Barker" userId="9e6eb2df4e8d04bf" providerId="LiveId" clId="{C96E658A-E4E8-4EE0-9639-0B37AEB56049}" dt="2020-08-09T12:44:01.297" v="75" actId="1035"/>
        <pc:sldMkLst>
          <pc:docMk/>
          <pc:sldMk cId="0" sldId="257"/>
        </pc:sldMkLst>
        <pc:spChg chg="mod">
          <ac:chgData name="Ian Barker" userId="9e6eb2df4e8d04bf" providerId="LiveId" clId="{C96E658A-E4E8-4EE0-9639-0B37AEB56049}" dt="2020-08-09T12:42:49.164" v="57" actId="14100"/>
          <ac:spMkLst>
            <pc:docMk/>
            <pc:sldMk cId="0" sldId="257"/>
            <ac:spMk id="54" creationId="{00000000-0000-0000-0000-000000000000}"/>
          </ac:spMkLst>
        </pc:spChg>
        <pc:picChg chg="add mod">
          <ac:chgData name="Ian Barker" userId="9e6eb2df4e8d04bf" providerId="LiveId" clId="{C96E658A-E4E8-4EE0-9639-0B37AEB56049}" dt="2020-08-09T12:44:01.297" v="75" actId="1035"/>
          <ac:picMkLst>
            <pc:docMk/>
            <pc:sldMk cId="0" sldId="257"/>
            <ac:picMk id="2" creationId="{9D27C52F-C93F-416F-B32B-BD0F089DD63B}"/>
          </ac:picMkLst>
        </pc:picChg>
      </pc:sldChg>
      <pc:sldChg chg="addSp modSp mod modClrScheme chgLayout">
        <pc:chgData name="Ian Barker" userId="9e6eb2df4e8d04bf" providerId="LiveId" clId="{C96E658A-E4E8-4EE0-9639-0B37AEB56049}" dt="2020-08-09T17:47:51.719" v="6984" actId="20577"/>
        <pc:sldMkLst>
          <pc:docMk/>
          <pc:sldMk cId="0" sldId="258"/>
        </pc:sldMkLst>
        <pc:spChg chg="add mod">
          <ac:chgData name="Ian Barker" userId="9e6eb2df4e8d04bf" providerId="LiveId" clId="{C96E658A-E4E8-4EE0-9639-0B37AEB56049}" dt="2020-08-09T17:45:14.076" v="6520" actId="20577"/>
          <ac:spMkLst>
            <pc:docMk/>
            <pc:sldMk cId="0" sldId="258"/>
            <ac:spMk id="2" creationId="{3E42A40C-42D9-4AB2-86BA-326BD3BE9AC5}"/>
          </ac:spMkLst>
        </pc:spChg>
        <pc:spChg chg="add mod">
          <ac:chgData name="Ian Barker" userId="9e6eb2df4e8d04bf" providerId="LiveId" clId="{C96E658A-E4E8-4EE0-9639-0B37AEB56049}" dt="2020-08-09T17:47:51.719" v="6984" actId="20577"/>
          <ac:spMkLst>
            <pc:docMk/>
            <pc:sldMk cId="0" sldId="258"/>
            <ac:spMk id="3" creationId="{F6A6ED66-F664-4CDC-A739-2B911CA2FF58}"/>
          </ac:spMkLst>
        </pc:spChg>
      </pc:sldChg>
      <pc:sldChg chg="del">
        <pc:chgData name="Ian Barker" userId="9e6eb2df4e8d04bf" providerId="LiveId" clId="{C96E658A-E4E8-4EE0-9639-0B37AEB56049}" dt="2020-08-09T19:04:35.778" v="11642" actId="2696"/>
        <pc:sldMkLst>
          <pc:docMk/>
          <pc:sldMk cId="0" sldId="259"/>
        </pc:sldMkLst>
      </pc:sldChg>
      <pc:sldChg chg="addSp delSp modSp mod modClrScheme chgLayout">
        <pc:chgData name="Ian Barker" userId="9e6eb2df4e8d04bf" providerId="LiveId" clId="{C96E658A-E4E8-4EE0-9639-0B37AEB56049}" dt="2020-08-09T19:15:33.690" v="11975" actId="1036"/>
        <pc:sldMkLst>
          <pc:docMk/>
          <pc:sldMk cId="0" sldId="260"/>
        </pc:sldMkLst>
        <pc:spChg chg="add del mod ord">
          <ac:chgData name="Ian Barker" userId="9e6eb2df4e8d04bf" providerId="LiveId" clId="{C96E658A-E4E8-4EE0-9639-0B37AEB56049}" dt="2020-08-09T19:15:33.690" v="11975" actId="1036"/>
          <ac:spMkLst>
            <pc:docMk/>
            <pc:sldMk cId="0" sldId="260"/>
            <ac:spMk id="2" creationId="{71857CB0-424D-4CEB-B891-BAC7C0FE6277}"/>
          </ac:spMkLst>
        </pc:spChg>
        <pc:spChg chg="add del mod ord">
          <ac:chgData name="Ian Barker" userId="9e6eb2df4e8d04bf" providerId="LiveId" clId="{C96E658A-E4E8-4EE0-9639-0B37AEB56049}" dt="2020-08-09T19:15:28.471" v="11956" actId="478"/>
          <ac:spMkLst>
            <pc:docMk/>
            <pc:sldMk cId="0" sldId="260"/>
            <ac:spMk id="3" creationId="{F8FE336D-5892-4E5A-929E-275BD52436F6}"/>
          </ac:spMkLst>
        </pc:spChg>
        <pc:spChg chg="add del mod">
          <ac:chgData name="Ian Barker" userId="9e6eb2df4e8d04bf" providerId="LiveId" clId="{C96E658A-E4E8-4EE0-9639-0B37AEB56049}" dt="2020-08-09T19:15:22.218" v="11955" actId="478"/>
          <ac:spMkLst>
            <pc:docMk/>
            <pc:sldMk cId="0" sldId="260"/>
            <ac:spMk id="5" creationId="{F677DA74-D332-4576-BEEE-CA92EE358403}"/>
          </ac:spMkLst>
        </pc:spChg>
        <pc:spChg chg="del mod ord">
          <ac:chgData name="Ian Barker" userId="9e6eb2df4e8d04bf" providerId="LiveId" clId="{C96E658A-E4E8-4EE0-9639-0B37AEB56049}" dt="2020-08-09T19:10:29.486" v="11832" actId="700"/>
          <ac:spMkLst>
            <pc:docMk/>
            <pc:sldMk cId="0" sldId="260"/>
            <ac:spMk id="71" creationId="{00000000-0000-0000-0000-000000000000}"/>
          </ac:spMkLst>
        </pc:spChg>
        <pc:spChg chg="del mod ord">
          <ac:chgData name="Ian Barker" userId="9e6eb2df4e8d04bf" providerId="LiveId" clId="{C96E658A-E4E8-4EE0-9639-0B37AEB56049}" dt="2020-08-09T19:10:29.486" v="11832" actId="700"/>
          <ac:spMkLst>
            <pc:docMk/>
            <pc:sldMk cId="0" sldId="260"/>
            <ac:spMk id="72" creationId="{00000000-0000-0000-0000-000000000000}"/>
          </ac:spMkLst>
        </pc:spChg>
      </pc:sldChg>
      <pc:sldChg chg="addSp delSp modSp new mod modClrScheme chgLayout">
        <pc:chgData name="Ian Barker" userId="9e6eb2df4e8d04bf" providerId="LiveId" clId="{C96E658A-E4E8-4EE0-9639-0B37AEB56049}" dt="2020-08-09T12:59:06.413" v="454" actId="207"/>
        <pc:sldMkLst>
          <pc:docMk/>
          <pc:sldMk cId="3163484134" sldId="261"/>
        </pc:sldMkLst>
        <pc:spChg chg="del">
          <ac:chgData name="Ian Barker" userId="9e6eb2df4e8d04bf" providerId="LiveId" clId="{C96E658A-E4E8-4EE0-9639-0B37AEB56049}" dt="2020-08-09T12:45:38.633" v="77" actId="700"/>
          <ac:spMkLst>
            <pc:docMk/>
            <pc:sldMk cId="3163484134" sldId="261"/>
            <ac:spMk id="2" creationId="{147C7D59-3BAC-4F93-8CA6-13DA7933A13A}"/>
          </ac:spMkLst>
        </pc:spChg>
        <pc:spChg chg="del">
          <ac:chgData name="Ian Barker" userId="9e6eb2df4e8d04bf" providerId="LiveId" clId="{C96E658A-E4E8-4EE0-9639-0B37AEB56049}" dt="2020-08-09T12:45:38.633" v="77" actId="700"/>
          <ac:spMkLst>
            <pc:docMk/>
            <pc:sldMk cId="3163484134" sldId="261"/>
            <ac:spMk id="3" creationId="{BD7064FA-5753-4A2B-8EC4-4111BF310352}"/>
          </ac:spMkLst>
        </pc:spChg>
        <pc:spChg chg="add del mod">
          <ac:chgData name="Ian Barker" userId="9e6eb2df4e8d04bf" providerId="LiveId" clId="{C96E658A-E4E8-4EE0-9639-0B37AEB56049}" dt="2020-08-09T12:50:41.336" v="81" actId="26606"/>
          <ac:spMkLst>
            <pc:docMk/>
            <pc:sldMk cId="3163484134" sldId="261"/>
            <ac:spMk id="6" creationId="{10928698-BFAF-4C73-96B6-3ED6FD69AD29}"/>
          </ac:spMkLst>
        </pc:spChg>
        <pc:spChg chg="add del mod">
          <ac:chgData name="Ian Barker" userId="9e6eb2df4e8d04bf" providerId="LiveId" clId="{C96E658A-E4E8-4EE0-9639-0B37AEB56049}" dt="2020-08-09T12:53:17.414" v="84" actId="26606"/>
          <ac:spMkLst>
            <pc:docMk/>
            <pc:sldMk cId="3163484134" sldId="261"/>
            <ac:spMk id="11" creationId="{16A61E1C-EFAD-44E6-89E7-972E0F8CA8AF}"/>
          </ac:spMkLst>
        </pc:spChg>
        <pc:spChg chg="add mod ord">
          <ac:chgData name="Ian Barker" userId="9e6eb2df4e8d04bf" providerId="LiveId" clId="{C96E658A-E4E8-4EE0-9639-0B37AEB56049}" dt="2020-08-09T12:57:42.930" v="443" actId="700"/>
          <ac:spMkLst>
            <pc:docMk/>
            <pc:sldMk cId="3163484134" sldId="261"/>
            <ac:spMk id="16" creationId="{F3F5BEDC-9CFE-4553-9AD2-2494BE6A51A0}"/>
          </ac:spMkLst>
        </pc:spChg>
        <pc:spChg chg="add mod ord">
          <ac:chgData name="Ian Barker" userId="9e6eb2df4e8d04bf" providerId="LiveId" clId="{C96E658A-E4E8-4EE0-9639-0B37AEB56049}" dt="2020-08-09T12:59:06.413" v="454" actId="207"/>
          <ac:spMkLst>
            <pc:docMk/>
            <pc:sldMk cId="3163484134" sldId="261"/>
            <ac:spMk id="18" creationId="{FAB63F3A-60E9-4491-AEFF-60A846B1EBBE}"/>
          </ac:spMkLst>
        </pc:spChg>
      </pc:sldChg>
      <pc:sldChg chg="addSp delSp modSp add mod ord">
        <pc:chgData name="Ian Barker" userId="9e6eb2df4e8d04bf" providerId="LiveId" clId="{C96E658A-E4E8-4EE0-9639-0B37AEB56049}" dt="2020-08-09T13:20:22.586" v="981" actId="6549"/>
        <pc:sldMkLst>
          <pc:docMk/>
          <pc:sldMk cId="4137682156" sldId="262"/>
        </pc:sldMkLst>
        <pc:spChg chg="add del mod">
          <ac:chgData name="Ian Barker" userId="9e6eb2df4e8d04bf" providerId="LiveId" clId="{C96E658A-E4E8-4EE0-9639-0B37AEB56049}" dt="2020-08-09T13:09:57.026" v="573" actId="478"/>
          <ac:spMkLst>
            <pc:docMk/>
            <pc:sldMk cId="4137682156" sldId="262"/>
            <ac:spMk id="2" creationId="{82F75473-8F2D-46BB-B9A3-DACD53B8B918}"/>
          </ac:spMkLst>
        </pc:spChg>
        <pc:spChg chg="add del mod">
          <ac:chgData name="Ian Barker" userId="9e6eb2df4e8d04bf" providerId="LiveId" clId="{C96E658A-E4E8-4EE0-9639-0B37AEB56049}" dt="2020-08-09T13:09:48.746" v="571" actId="478"/>
          <ac:spMkLst>
            <pc:docMk/>
            <pc:sldMk cId="4137682156" sldId="262"/>
            <ac:spMk id="4" creationId="{F785771F-8C4B-4333-93F6-9712BC86890B}"/>
          </ac:spMkLst>
        </pc:spChg>
        <pc:spChg chg="add del mod">
          <ac:chgData name="Ian Barker" userId="9e6eb2df4e8d04bf" providerId="LiveId" clId="{C96E658A-E4E8-4EE0-9639-0B37AEB56049}" dt="2020-08-09T13:13:32.561" v="653" actId="478"/>
          <ac:spMkLst>
            <pc:docMk/>
            <pc:sldMk cId="4137682156" sldId="262"/>
            <ac:spMk id="7" creationId="{92FCBAE8-00BE-4FEE-8134-6019945486CF}"/>
          </ac:spMkLst>
        </pc:spChg>
        <pc:spChg chg="add del mod">
          <ac:chgData name="Ian Barker" userId="9e6eb2df4e8d04bf" providerId="LiveId" clId="{C96E658A-E4E8-4EE0-9639-0B37AEB56049}" dt="2020-08-09T13:11:49.990" v="580" actId="2711"/>
          <ac:spMkLst>
            <pc:docMk/>
            <pc:sldMk cId="4137682156" sldId="262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3:20:22.586" v="981" actId="6549"/>
          <ac:spMkLst>
            <pc:docMk/>
            <pc:sldMk cId="4137682156" sldId="262"/>
            <ac:spMk id="18" creationId="{FAB63F3A-60E9-4491-AEFF-60A846B1EBBE}"/>
          </ac:spMkLst>
        </pc:spChg>
      </pc:sldChg>
      <pc:sldChg chg="modSp add mod ord">
        <pc:chgData name="Ian Barker" userId="9e6eb2df4e8d04bf" providerId="LiveId" clId="{C96E658A-E4E8-4EE0-9639-0B37AEB56049}" dt="2020-08-09T13:19:35.001" v="978" actId="20577"/>
        <pc:sldMkLst>
          <pc:docMk/>
          <pc:sldMk cId="797380879" sldId="263"/>
        </pc:sldMkLst>
        <pc:spChg chg="mod">
          <ac:chgData name="Ian Barker" userId="9e6eb2df4e8d04bf" providerId="LiveId" clId="{C96E658A-E4E8-4EE0-9639-0B37AEB56049}" dt="2020-08-09T13:15:36.767" v="782" actId="20577"/>
          <ac:spMkLst>
            <pc:docMk/>
            <pc:sldMk cId="797380879" sldId="263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3:19:35.001" v="978" actId="20577"/>
          <ac:spMkLst>
            <pc:docMk/>
            <pc:sldMk cId="797380879" sldId="263"/>
            <ac:spMk id="18" creationId="{FAB63F3A-60E9-4491-AEFF-60A846B1EBBE}"/>
          </ac:spMkLst>
        </pc:spChg>
      </pc:sldChg>
      <pc:sldChg chg="modSp add mod">
        <pc:chgData name="Ian Barker" userId="9e6eb2df4e8d04bf" providerId="LiveId" clId="{C96E658A-E4E8-4EE0-9639-0B37AEB56049}" dt="2020-08-09T13:30:23.351" v="1181" actId="20577"/>
        <pc:sldMkLst>
          <pc:docMk/>
          <pc:sldMk cId="483874329" sldId="264"/>
        </pc:sldMkLst>
        <pc:spChg chg="mod">
          <ac:chgData name="Ian Barker" userId="9e6eb2df4e8d04bf" providerId="LiveId" clId="{C96E658A-E4E8-4EE0-9639-0B37AEB56049}" dt="2020-08-09T13:22:13.505" v="1016" actId="20577"/>
          <ac:spMkLst>
            <pc:docMk/>
            <pc:sldMk cId="483874329" sldId="264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3:30:23.351" v="1181" actId="20577"/>
          <ac:spMkLst>
            <pc:docMk/>
            <pc:sldMk cId="483874329" sldId="264"/>
            <ac:spMk id="18" creationId="{FAB63F3A-60E9-4491-AEFF-60A846B1EBBE}"/>
          </ac:spMkLst>
        </pc:spChg>
      </pc:sldChg>
      <pc:sldChg chg="addSp delSp modSp add mod">
        <pc:chgData name="Ian Barker" userId="9e6eb2df4e8d04bf" providerId="LiveId" clId="{C96E658A-E4E8-4EE0-9639-0B37AEB56049}" dt="2020-08-09T13:40:16.061" v="1462" actId="166"/>
        <pc:sldMkLst>
          <pc:docMk/>
          <pc:sldMk cId="147057485" sldId="265"/>
        </pc:sldMkLst>
        <pc:spChg chg="add del">
          <ac:chgData name="Ian Barker" userId="9e6eb2df4e8d04bf" providerId="LiveId" clId="{C96E658A-E4E8-4EE0-9639-0B37AEB56049}" dt="2020-08-09T13:35:52.475" v="1225" actId="22"/>
          <ac:spMkLst>
            <pc:docMk/>
            <pc:sldMk cId="147057485" sldId="265"/>
            <ac:spMk id="5" creationId="{5C2C5DA0-5719-4D21-9526-BE46ADED82F7}"/>
          </ac:spMkLst>
        </pc:spChg>
        <pc:spChg chg="mod">
          <ac:chgData name="Ian Barker" userId="9e6eb2df4e8d04bf" providerId="LiveId" clId="{C96E658A-E4E8-4EE0-9639-0B37AEB56049}" dt="2020-08-09T13:32:29.795" v="1221" actId="20577"/>
          <ac:spMkLst>
            <pc:docMk/>
            <pc:sldMk cId="147057485" sldId="265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3:39:36.065" v="1461" actId="14100"/>
          <ac:spMkLst>
            <pc:docMk/>
            <pc:sldMk cId="147057485" sldId="265"/>
            <ac:spMk id="18" creationId="{FAB63F3A-60E9-4491-AEFF-60A846B1EBBE}"/>
          </ac:spMkLst>
        </pc:spChg>
        <pc:picChg chg="add mod ord">
          <ac:chgData name="Ian Barker" userId="9e6eb2df4e8d04bf" providerId="LiveId" clId="{C96E658A-E4E8-4EE0-9639-0B37AEB56049}" dt="2020-08-09T13:40:16.061" v="1462" actId="166"/>
          <ac:picMkLst>
            <pc:docMk/>
            <pc:sldMk cId="147057485" sldId="265"/>
            <ac:picMk id="4" creationId="{6B8D9D11-8C87-4206-8AE8-06557DD38AC7}"/>
          </ac:picMkLst>
        </pc:picChg>
      </pc:sldChg>
      <pc:sldChg chg="addSp delSp modSp add mod">
        <pc:chgData name="Ian Barker" userId="9e6eb2df4e8d04bf" providerId="LiveId" clId="{C96E658A-E4E8-4EE0-9639-0B37AEB56049}" dt="2020-08-09T13:51:13.742" v="1813" actId="14100"/>
        <pc:sldMkLst>
          <pc:docMk/>
          <pc:sldMk cId="2222957051" sldId="266"/>
        </pc:sldMkLst>
        <pc:spChg chg="mod">
          <ac:chgData name="Ian Barker" userId="9e6eb2df4e8d04bf" providerId="LiveId" clId="{C96E658A-E4E8-4EE0-9639-0B37AEB56049}" dt="2020-08-09T13:51:02.154" v="1811" actId="1076"/>
          <ac:spMkLst>
            <pc:docMk/>
            <pc:sldMk cId="2222957051" sldId="266"/>
            <ac:spMk id="18" creationId="{FAB63F3A-60E9-4491-AEFF-60A846B1EBBE}"/>
          </ac:spMkLst>
        </pc:spChg>
        <pc:picChg chg="add del">
          <ac:chgData name="Ian Barker" userId="9e6eb2df4e8d04bf" providerId="LiveId" clId="{C96E658A-E4E8-4EE0-9639-0B37AEB56049}" dt="2020-08-09T13:42:34.384" v="1465" actId="478"/>
          <ac:picMkLst>
            <pc:docMk/>
            <pc:sldMk cId="2222957051" sldId="266"/>
            <ac:picMk id="3" creationId="{C7193625-B3E2-4088-AE01-2F657B968BB5}"/>
          </ac:picMkLst>
        </pc:picChg>
        <pc:picChg chg="add del">
          <ac:chgData name="Ian Barker" userId="9e6eb2df4e8d04bf" providerId="LiveId" clId="{C96E658A-E4E8-4EE0-9639-0B37AEB56049}" dt="2020-08-09T13:43:55.203" v="1485" actId="478"/>
          <ac:picMkLst>
            <pc:docMk/>
            <pc:sldMk cId="2222957051" sldId="266"/>
            <ac:picMk id="4" creationId="{6B8D9D11-8C87-4206-8AE8-06557DD38AC7}"/>
          </ac:picMkLst>
        </pc:picChg>
        <pc:picChg chg="add mod">
          <ac:chgData name="Ian Barker" userId="9e6eb2df4e8d04bf" providerId="LiveId" clId="{C96E658A-E4E8-4EE0-9639-0B37AEB56049}" dt="2020-08-09T13:51:13.742" v="1813" actId="14100"/>
          <ac:picMkLst>
            <pc:docMk/>
            <pc:sldMk cId="2222957051" sldId="266"/>
            <ac:picMk id="6" creationId="{E637356E-9123-45FC-9949-D84D291FC705}"/>
          </ac:picMkLst>
        </pc:picChg>
      </pc:sldChg>
      <pc:sldChg chg="addSp delSp modSp add mod">
        <pc:chgData name="Ian Barker" userId="9e6eb2df4e8d04bf" providerId="LiveId" clId="{C96E658A-E4E8-4EE0-9639-0B37AEB56049}" dt="2020-08-09T13:58:17.412" v="2286" actId="14100"/>
        <pc:sldMkLst>
          <pc:docMk/>
          <pc:sldMk cId="448350814" sldId="267"/>
        </pc:sldMkLst>
        <pc:spChg chg="add mod">
          <ac:chgData name="Ian Barker" userId="9e6eb2df4e8d04bf" providerId="LiveId" clId="{C96E658A-E4E8-4EE0-9639-0B37AEB56049}" dt="2020-08-09T13:57:52.331" v="2274" actId="1036"/>
          <ac:spMkLst>
            <pc:docMk/>
            <pc:sldMk cId="448350814" sldId="267"/>
            <ac:spMk id="9" creationId="{55CAF9C4-DF19-4513-9F8E-719821C578FC}"/>
          </ac:spMkLst>
        </pc:spChg>
        <pc:spChg chg="mod">
          <ac:chgData name="Ian Barker" userId="9e6eb2df4e8d04bf" providerId="LiveId" clId="{C96E658A-E4E8-4EE0-9639-0B37AEB56049}" dt="2020-08-09T13:58:17.412" v="2286" actId="14100"/>
          <ac:spMkLst>
            <pc:docMk/>
            <pc:sldMk cId="448350814" sldId="267"/>
            <ac:spMk id="18" creationId="{FAB63F3A-60E9-4491-AEFF-60A846B1EBBE}"/>
          </ac:spMkLst>
        </pc:spChg>
        <pc:picChg chg="add mod">
          <ac:chgData name="Ian Barker" userId="9e6eb2df4e8d04bf" providerId="LiveId" clId="{C96E658A-E4E8-4EE0-9639-0B37AEB56049}" dt="2020-08-09T13:57:57.720" v="2282" actId="1036"/>
          <ac:picMkLst>
            <pc:docMk/>
            <pc:sldMk cId="448350814" sldId="267"/>
            <ac:picMk id="3" creationId="{70CB4562-FC2B-4E70-986A-473EA9607BC4}"/>
          </ac:picMkLst>
        </pc:picChg>
        <pc:picChg chg="add del">
          <ac:chgData name="Ian Barker" userId="9e6eb2df4e8d04bf" providerId="LiveId" clId="{C96E658A-E4E8-4EE0-9639-0B37AEB56049}" dt="2020-08-09T13:51:32.745" v="1815" actId="22"/>
          <ac:picMkLst>
            <pc:docMk/>
            <pc:sldMk cId="448350814" sldId="267"/>
            <ac:picMk id="5" creationId="{382F7A70-C685-46B3-9077-6468A8BD3C4E}"/>
          </ac:picMkLst>
        </pc:picChg>
        <pc:picChg chg="del">
          <ac:chgData name="Ian Barker" userId="9e6eb2df4e8d04bf" providerId="LiveId" clId="{C96E658A-E4E8-4EE0-9639-0B37AEB56049}" dt="2020-08-09T13:48:57.010" v="1807" actId="478"/>
          <ac:picMkLst>
            <pc:docMk/>
            <pc:sldMk cId="448350814" sldId="267"/>
            <ac:picMk id="6" creationId="{E637356E-9123-45FC-9949-D84D291FC705}"/>
          </ac:picMkLst>
        </pc:picChg>
      </pc:sldChg>
      <pc:sldChg chg="add del">
        <pc:chgData name="Ian Barker" userId="9e6eb2df4e8d04bf" providerId="LiveId" clId="{C96E658A-E4E8-4EE0-9639-0B37AEB56049}" dt="2020-08-09T19:09:32.503" v="11828" actId="2696"/>
        <pc:sldMkLst>
          <pc:docMk/>
          <pc:sldMk cId="3813061574" sldId="268"/>
        </pc:sldMkLst>
      </pc:sldChg>
      <pc:sldChg chg="addSp modSp add mod">
        <pc:chgData name="Ian Barker" userId="9e6eb2df4e8d04bf" providerId="LiveId" clId="{C96E658A-E4E8-4EE0-9639-0B37AEB56049}" dt="2020-08-09T15:07:06.229" v="2396" actId="1076"/>
        <pc:sldMkLst>
          <pc:docMk/>
          <pc:sldMk cId="919230711" sldId="269"/>
        </pc:sldMkLst>
        <pc:spChg chg="mod">
          <ac:chgData name="Ian Barker" userId="9e6eb2df4e8d04bf" providerId="LiveId" clId="{C96E658A-E4E8-4EE0-9639-0B37AEB56049}" dt="2020-08-09T13:59:59.963" v="2318" actId="20577"/>
          <ac:spMkLst>
            <pc:docMk/>
            <pc:sldMk cId="919230711" sldId="269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5:05:17.288" v="2390" actId="14100"/>
          <ac:spMkLst>
            <pc:docMk/>
            <pc:sldMk cId="919230711" sldId="269"/>
            <ac:spMk id="18" creationId="{FAB63F3A-60E9-4491-AEFF-60A846B1EBBE}"/>
          </ac:spMkLst>
        </pc:spChg>
        <pc:picChg chg="add mod">
          <ac:chgData name="Ian Barker" userId="9e6eb2df4e8d04bf" providerId="LiveId" clId="{C96E658A-E4E8-4EE0-9639-0B37AEB56049}" dt="2020-08-09T15:07:06.229" v="2396" actId="1076"/>
          <ac:picMkLst>
            <pc:docMk/>
            <pc:sldMk cId="919230711" sldId="269"/>
            <ac:picMk id="3" creationId="{02475629-26AE-43A7-B663-325638FD9466}"/>
          </ac:picMkLst>
        </pc:picChg>
      </pc:sldChg>
      <pc:sldChg chg="addSp delSp modSp add mod">
        <pc:chgData name="Ian Barker" userId="9e6eb2df4e8d04bf" providerId="LiveId" clId="{C96E658A-E4E8-4EE0-9639-0B37AEB56049}" dt="2020-08-09T15:15:49.043" v="2604" actId="1038"/>
        <pc:sldMkLst>
          <pc:docMk/>
          <pc:sldMk cId="4239377485" sldId="270"/>
        </pc:sldMkLst>
        <pc:spChg chg="mod">
          <ac:chgData name="Ian Barker" userId="9e6eb2df4e8d04bf" providerId="LiveId" clId="{C96E658A-E4E8-4EE0-9639-0B37AEB56049}" dt="2020-08-09T15:15:37.677" v="2593" actId="14100"/>
          <ac:spMkLst>
            <pc:docMk/>
            <pc:sldMk cId="4239377485" sldId="270"/>
            <ac:spMk id="18" creationId="{FAB63F3A-60E9-4491-AEFF-60A846B1EBBE}"/>
          </ac:spMkLst>
        </pc:spChg>
        <pc:picChg chg="del">
          <ac:chgData name="Ian Barker" userId="9e6eb2df4e8d04bf" providerId="LiveId" clId="{C96E658A-E4E8-4EE0-9639-0B37AEB56049}" dt="2020-08-09T15:07:29.942" v="2398" actId="478"/>
          <ac:picMkLst>
            <pc:docMk/>
            <pc:sldMk cId="4239377485" sldId="270"/>
            <ac:picMk id="3" creationId="{02475629-26AE-43A7-B663-325638FD9466}"/>
          </ac:picMkLst>
        </pc:picChg>
        <pc:picChg chg="add mod modCrop">
          <ac:chgData name="Ian Barker" userId="9e6eb2df4e8d04bf" providerId="LiveId" clId="{C96E658A-E4E8-4EE0-9639-0B37AEB56049}" dt="2020-08-09T15:15:49.043" v="2604" actId="1038"/>
          <ac:picMkLst>
            <pc:docMk/>
            <pc:sldMk cId="4239377485" sldId="270"/>
            <ac:picMk id="4" creationId="{0F6D2728-7418-4919-8EA5-382EA4E91DD4}"/>
          </ac:picMkLst>
        </pc:picChg>
      </pc:sldChg>
      <pc:sldChg chg="addSp delSp modSp add mod">
        <pc:chgData name="Ian Barker" userId="9e6eb2df4e8d04bf" providerId="LiveId" clId="{C96E658A-E4E8-4EE0-9639-0B37AEB56049}" dt="2020-08-09T15:17:30.910" v="2708" actId="1038"/>
        <pc:sldMkLst>
          <pc:docMk/>
          <pc:sldMk cId="129735717" sldId="271"/>
        </pc:sldMkLst>
        <pc:spChg chg="mod">
          <ac:chgData name="Ian Barker" userId="9e6eb2df4e8d04bf" providerId="LiveId" clId="{C96E658A-E4E8-4EE0-9639-0B37AEB56049}" dt="2020-08-09T15:17:14.518" v="2697" actId="20577"/>
          <ac:spMkLst>
            <pc:docMk/>
            <pc:sldMk cId="129735717" sldId="271"/>
            <ac:spMk id="18" creationId="{FAB63F3A-60E9-4491-AEFF-60A846B1EBBE}"/>
          </ac:spMkLst>
        </pc:spChg>
        <pc:picChg chg="add mod">
          <ac:chgData name="Ian Barker" userId="9e6eb2df4e8d04bf" providerId="LiveId" clId="{C96E658A-E4E8-4EE0-9639-0B37AEB56049}" dt="2020-08-09T15:17:30.910" v="2708" actId="1038"/>
          <ac:picMkLst>
            <pc:docMk/>
            <pc:sldMk cId="129735717" sldId="271"/>
            <ac:picMk id="3" creationId="{20152C16-D9CE-4A92-BC95-431C53AED2A1}"/>
          </ac:picMkLst>
        </pc:picChg>
        <pc:picChg chg="del">
          <ac:chgData name="Ian Barker" userId="9e6eb2df4e8d04bf" providerId="LiveId" clId="{C96E658A-E4E8-4EE0-9639-0B37AEB56049}" dt="2020-08-09T15:16:18.699" v="2606" actId="478"/>
          <ac:picMkLst>
            <pc:docMk/>
            <pc:sldMk cId="129735717" sldId="271"/>
            <ac:picMk id="4" creationId="{0F6D2728-7418-4919-8EA5-382EA4E91DD4}"/>
          </ac:picMkLst>
        </pc:picChg>
      </pc:sldChg>
      <pc:sldChg chg="addSp delSp modSp add mod">
        <pc:chgData name="Ian Barker" userId="9e6eb2df4e8d04bf" providerId="LiveId" clId="{C96E658A-E4E8-4EE0-9639-0B37AEB56049}" dt="2020-08-09T15:30:32.563" v="3030" actId="1036"/>
        <pc:sldMkLst>
          <pc:docMk/>
          <pc:sldMk cId="3005489474" sldId="272"/>
        </pc:sldMkLst>
        <pc:spChg chg="add del mod">
          <ac:chgData name="Ian Barker" userId="9e6eb2df4e8d04bf" providerId="LiveId" clId="{C96E658A-E4E8-4EE0-9639-0B37AEB56049}" dt="2020-08-09T15:23:16.323" v="2806" actId="478"/>
          <ac:spMkLst>
            <pc:docMk/>
            <pc:sldMk cId="3005489474" sldId="272"/>
            <ac:spMk id="5" creationId="{CCA62D95-2D44-4D08-9C70-9E63F7C0DB07}"/>
          </ac:spMkLst>
        </pc:spChg>
        <pc:spChg chg="add del mod">
          <ac:chgData name="Ian Barker" userId="9e6eb2df4e8d04bf" providerId="LiveId" clId="{C96E658A-E4E8-4EE0-9639-0B37AEB56049}" dt="2020-08-09T15:23:21.194" v="2807" actId="478"/>
          <ac:spMkLst>
            <pc:docMk/>
            <pc:sldMk cId="3005489474" sldId="272"/>
            <ac:spMk id="6" creationId="{65D770F5-7214-4370-8935-E3A3B726DBB7}"/>
          </ac:spMkLst>
        </pc:spChg>
        <pc:spChg chg="add mod">
          <ac:chgData name="Ian Barker" userId="9e6eb2df4e8d04bf" providerId="LiveId" clId="{C96E658A-E4E8-4EE0-9639-0B37AEB56049}" dt="2020-08-09T15:30:26.204" v="3016" actId="164"/>
          <ac:spMkLst>
            <pc:docMk/>
            <pc:sldMk cId="3005489474" sldId="272"/>
            <ac:spMk id="10" creationId="{E180539D-8C11-4170-A8B8-0F47145EB1E4}"/>
          </ac:spMkLst>
        </pc:spChg>
        <pc:spChg chg="add mod">
          <ac:chgData name="Ian Barker" userId="9e6eb2df4e8d04bf" providerId="LiveId" clId="{C96E658A-E4E8-4EE0-9639-0B37AEB56049}" dt="2020-08-09T15:30:26.204" v="3016" actId="164"/>
          <ac:spMkLst>
            <pc:docMk/>
            <pc:sldMk cId="3005489474" sldId="272"/>
            <ac:spMk id="12" creationId="{24229E29-D8D4-48F6-8459-6E18083B7A8D}"/>
          </ac:spMkLst>
        </pc:spChg>
        <pc:spChg chg="mod">
          <ac:chgData name="Ian Barker" userId="9e6eb2df4e8d04bf" providerId="LiveId" clId="{C96E658A-E4E8-4EE0-9639-0B37AEB56049}" dt="2020-08-09T15:29:17.037" v="2992" actId="2711"/>
          <ac:spMkLst>
            <pc:docMk/>
            <pc:sldMk cId="3005489474" sldId="272"/>
            <ac:spMk id="18" creationId="{FAB63F3A-60E9-4491-AEFF-60A846B1EBBE}"/>
          </ac:spMkLst>
        </pc:spChg>
        <pc:grpChg chg="add mod">
          <ac:chgData name="Ian Barker" userId="9e6eb2df4e8d04bf" providerId="LiveId" clId="{C96E658A-E4E8-4EE0-9639-0B37AEB56049}" dt="2020-08-09T15:29:58.133" v="3015" actId="164"/>
          <ac:grpSpMkLst>
            <pc:docMk/>
            <pc:sldMk cId="3005489474" sldId="272"/>
            <ac:grpSpMk id="17" creationId="{A19714CE-053C-4DA1-B866-6F8124AE1BAB}"/>
          </ac:grpSpMkLst>
        </pc:grpChg>
        <pc:grpChg chg="add mod">
          <ac:chgData name="Ian Barker" userId="9e6eb2df4e8d04bf" providerId="LiveId" clId="{C96E658A-E4E8-4EE0-9639-0B37AEB56049}" dt="2020-08-09T15:30:32.563" v="3030" actId="1036"/>
          <ac:grpSpMkLst>
            <pc:docMk/>
            <pc:sldMk cId="3005489474" sldId="272"/>
            <ac:grpSpMk id="19" creationId="{98870130-2F8B-465E-B354-23B50904C54A}"/>
          </ac:grpSpMkLst>
        </pc:grpChg>
        <pc:picChg chg="del">
          <ac:chgData name="Ian Barker" userId="9e6eb2df4e8d04bf" providerId="LiveId" clId="{C96E658A-E4E8-4EE0-9639-0B37AEB56049}" dt="2020-08-09T15:19:39.652" v="2710" actId="478"/>
          <ac:picMkLst>
            <pc:docMk/>
            <pc:sldMk cId="3005489474" sldId="272"/>
            <ac:picMk id="3" creationId="{20152C16-D9CE-4A92-BC95-431C53AED2A1}"/>
          </ac:picMkLst>
        </pc:picChg>
        <pc:picChg chg="add mod">
          <ac:chgData name="Ian Barker" userId="9e6eb2df4e8d04bf" providerId="LiveId" clId="{C96E658A-E4E8-4EE0-9639-0B37AEB56049}" dt="2020-08-09T15:30:26.204" v="3016" actId="164"/>
          <ac:picMkLst>
            <pc:docMk/>
            <pc:sldMk cId="3005489474" sldId="272"/>
            <ac:picMk id="4" creationId="{7C4F30E3-E6D5-48F2-A88C-35A3B2BB67A1}"/>
          </ac:picMkLst>
        </pc:picChg>
        <pc:picChg chg="add mod">
          <ac:chgData name="Ian Barker" userId="9e6eb2df4e8d04bf" providerId="LiveId" clId="{C96E658A-E4E8-4EE0-9639-0B37AEB56049}" dt="2020-08-09T15:30:26.204" v="3016" actId="164"/>
          <ac:picMkLst>
            <pc:docMk/>
            <pc:sldMk cId="3005489474" sldId="272"/>
            <ac:picMk id="15" creationId="{FB31472A-655C-4461-879B-A33C823592B2}"/>
          </ac:picMkLst>
        </pc:picChg>
        <pc:cxnChg chg="add mod">
          <ac:chgData name="Ian Barker" userId="9e6eb2df4e8d04bf" providerId="LiveId" clId="{C96E658A-E4E8-4EE0-9639-0B37AEB56049}" dt="2020-08-09T15:30:26.204" v="3016" actId="164"/>
          <ac:cxnSpMkLst>
            <pc:docMk/>
            <pc:sldMk cId="3005489474" sldId="272"/>
            <ac:cxnSpMk id="8" creationId="{6AE006DC-968D-4137-BD9E-95F78B43372C}"/>
          </ac:cxnSpMkLst>
        </pc:cxnChg>
        <pc:cxnChg chg="add mod">
          <ac:chgData name="Ian Barker" userId="9e6eb2df4e8d04bf" providerId="LiveId" clId="{C96E658A-E4E8-4EE0-9639-0B37AEB56049}" dt="2020-08-09T15:30:26.204" v="3016" actId="164"/>
          <ac:cxnSpMkLst>
            <pc:docMk/>
            <pc:sldMk cId="3005489474" sldId="272"/>
            <ac:cxnSpMk id="11" creationId="{AE518472-4023-4993-88E5-2B65B4954A7C}"/>
          </ac:cxnSpMkLst>
        </pc:cxnChg>
      </pc:sldChg>
      <pc:sldChg chg="addSp delSp modSp add mod">
        <pc:chgData name="Ian Barker" userId="9e6eb2df4e8d04bf" providerId="LiveId" clId="{C96E658A-E4E8-4EE0-9639-0B37AEB56049}" dt="2020-08-09T15:38:07.186" v="3703" actId="6549"/>
        <pc:sldMkLst>
          <pc:docMk/>
          <pc:sldMk cId="238967852" sldId="273"/>
        </pc:sldMkLst>
        <pc:spChg chg="add mod">
          <ac:chgData name="Ian Barker" userId="9e6eb2df4e8d04bf" providerId="LiveId" clId="{C96E658A-E4E8-4EE0-9639-0B37AEB56049}" dt="2020-08-09T15:38:07.186" v="3703" actId="6549"/>
          <ac:spMkLst>
            <pc:docMk/>
            <pc:sldMk cId="238967852" sldId="273"/>
            <ac:spMk id="2" creationId="{BD23A809-AF9D-479F-9488-924E4C690EE6}"/>
          </ac:spMkLst>
        </pc:spChg>
        <pc:spChg chg="add del mod">
          <ac:chgData name="Ian Barker" userId="9e6eb2df4e8d04bf" providerId="LiveId" clId="{C96E658A-E4E8-4EE0-9639-0B37AEB56049}" dt="2020-08-09T15:34:15.051" v="3209" actId="478"/>
          <ac:spMkLst>
            <pc:docMk/>
            <pc:sldMk cId="238967852" sldId="273"/>
            <ac:spMk id="13" creationId="{0257EC4A-63AB-46A2-9008-F15689A96AF3}"/>
          </ac:spMkLst>
        </pc:spChg>
        <pc:spChg chg="add mod">
          <ac:chgData name="Ian Barker" userId="9e6eb2df4e8d04bf" providerId="LiveId" clId="{C96E658A-E4E8-4EE0-9639-0B37AEB56049}" dt="2020-08-09T15:37:31.894" v="3668" actId="465"/>
          <ac:spMkLst>
            <pc:docMk/>
            <pc:sldMk cId="238967852" sldId="273"/>
            <ac:spMk id="14" creationId="{8FC86AD3-FFFA-433A-BC81-F3A33FE95259}"/>
          </ac:spMkLst>
        </pc:spChg>
        <pc:spChg chg="mod">
          <ac:chgData name="Ian Barker" userId="9e6eb2df4e8d04bf" providerId="LiveId" clId="{C96E658A-E4E8-4EE0-9639-0B37AEB56049}" dt="2020-08-09T15:32:02.680" v="3046" actId="20577"/>
          <ac:spMkLst>
            <pc:docMk/>
            <pc:sldMk cId="238967852" sldId="273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5:37:42.557" v="3670" actId="20577"/>
          <ac:spMkLst>
            <pc:docMk/>
            <pc:sldMk cId="238967852" sldId="273"/>
            <ac:spMk id="18" creationId="{FAB63F3A-60E9-4491-AEFF-60A846B1EBBE}"/>
          </ac:spMkLst>
        </pc:spChg>
        <pc:grpChg chg="del">
          <ac:chgData name="Ian Barker" userId="9e6eb2df4e8d04bf" providerId="LiveId" clId="{C96E658A-E4E8-4EE0-9639-0B37AEB56049}" dt="2020-08-09T15:32:05.526" v="3047" actId="478"/>
          <ac:grpSpMkLst>
            <pc:docMk/>
            <pc:sldMk cId="238967852" sldId="273"/>
            <ac:grpSpMk id="19" creationId="{98870130-2F8B-465E-B354-23B50904C54A}"/>
          </ac:grpSpMkLst>
        </pc:grpChg>
      </pc:sldChg>
      <pc:sldChg chg="addSp delSp modSp add mod">
        <pc:chgData name="Ian Barker" userId="9e6eb2df4e8d04bf" providerId="LiveId" clId="{C96E658A-E4E8-4EE0-9639-0B37AEB56049}" dt="2020-08-10T15:27:27.810" v="11976" actId="164"/>
        <pc:sldMkLst>
          <pc:docMk/>
          <pc:sldMk cId="783693109" sldId="274"/>
        </pc:sldMkLst>
        <pc:spChg chg="mod">
          <ac:chgData name="Ian Barker" userId="9e6eb2df4e8d04bf" providerId="LiveId" clId="{C96E658A-E4E8-4EE0-9639-0B37AEB56049}" dt="2020-08-09T15:48:22.913" v="4065" actId="20577"/>
          <ac:spMkLst>
            <pc:docMk/>
            <pc:sldMk cId="783693109" sldId="274"/>
            <ac:spMk id="2" creationId="{BD23A809-AF9D-479F-9488-924E4C690EE6}"/>
          </ac:spMkLst>
        </pc:spChg>
        <pc:spChg chg="del mod">
          <ac:chgData name="Ian Barker" userId="9e6eb2df4e8d04bf" providerId="LiveId" clId="{C96E658A-E4E8-4EE0-9639-0B37AEB56049}" dt="2020-08-09T15:41:24.054" v="3831" actId="478"/>
          <ac:spMkLst>
            <pc:docMk/>
            <pc:sldMk cId="783693109" sldId="274"/>
            <ac:spMk id="14" creationId="{8FC86AD3-FFFA-433A-BC81-F3A33FE95259}"/>
          </ac:spMkLst>
        </pc:spChg>
        <pc:spChg chg="mod">
          <ac:chgData name="Ian Barker" userId="9e6eb2df4e8d04bf" providerId="LiveId" clId="{C96E658A-E4E8-4EE0-9639-0B37AEB56049}" dt="2020-08-09T15:47:45.026" v="3977" actId="14100"/>
          <ac:spMkLst>
            <pc:docMk/>
            <pc:sldMk cId="783693109" sldId="274"/>
            <ac:spMk id="18" creationId="{FAB63F3A-60E9-4491-AEFF-60A846B1EBBE}"/>
          </ac:spMkLst>
        </pc:spChg>
        <pc:spChg chg="add mod">
          <ac:chgData name="Ian Barker" userId="9e6eb2df4e8d04bf" providerId="LiveId" clId="{C96E658A-E4E8-4EE0-9639-0B37AEB56049}" dt="2020-08-10T15:27:27.810" v="11976" actId="164"/>
          <ac:spMkLst>
            <pc:docMk/>
            <pc:sldMk cId="783693109" sldId="274"/>
            <ac:spMk id="22" creationId="{23D4859E-98A6-449F-A16A-04A5D3651E1A}"/>
          </ac:spMkLst>
        </pc:spChg>
        <pc:grpChg chg="add mod">
          <ac:chgData name="Ian Barker" userId="9e6eb2df4e8d04bf" providerId="LiveId" clId="{C96E658A-E4E8-4EE0-9639-0B37AEB56049}" dt="2020-08-10T15:27:27.810" v="11976" actId="164"/>
          <ac:grpSpMkLst>
            <pc:docMk/>
            <pc:sldMk cId="783693109" sldId="274"/>
            <ac:grpSpMk id="3" creationId="{C6DE020E-5EE6-41E0-B652-29DFECB78174}"/>
          </ac:grpSpMkLst>
        </pc:grpChg>
        <pc:picChg chg="add mod">
          <ac:chgData name="Ian Barker" userId="9e6eb2df4e8d04bf" providerId="LiveId" clId="{C96E658A-E4E8-4EE0-9639-0B37AEB56049}" dt="2020-08-10T15:27:27.810" v="11976" actId="164"/>
          <ac:picMkLst>
            <pc:docMk/>
            <pc:sldMk cId="783693109" sldId="274"/>
            <ac:picMk id="4" creationId="{6D432060-8734-4153-8587-5EF6AC645F1F}"/>
          </ac:picMkLst>
        </pc:picChg>
        <pc:cxnChg chg="add mod">
          <ac:chgData name="Ian Barker" userId="9e6eb2df4e8d04bf" providerId="LiveId" clId="{C96E658A-E4E8-4EE0-9639-0B37AEB56049}" dt="2020-08-10T15:27:27.810" v="11976" actId="164"/>
          <ac:cxnSpMkLst>
            <pc:docMk/>
            <pc:sldMk cId="783693109" sldId="274"/>
            <ac:cxnSpMk id="8" creationId="{0437A27B-B851-41A6-B48D-AC6CB1B29C78}"/>
          </ac:cxnSpMkLst>
        </pc:cxnChg>
        <pc:cxnChg chg="add mod">
          <ac:chgData name="Ian Barker" userId="9e6eb2df4e8d04bf" providerId="LiveId" clId="{C96E658A-E4E8-4EE0-9639-0B37AEB56049}" dt="2020-08-10T15:27:27.810" v="11976" actId="164"/>
          <ac:cxnSpMkLst>
            <pc:docMk/>
            <pc:sldMk cId="783693109" sldId="274"/>
            <ac:cxnSpMk id="9" creationId="{A812A46B-F76C-44CD-A556-4F785C014B91}"/>
          </ac:cxnSpMkLst>
        </pc:cxnChg>
        <pc:cxnChg chg="add mod">
          <ac:chgData name="Ian Barker" userId="9e6eb2df4e8d04bf" providerId="LiveId" clId="{C96E658A-E4E8-4EE0-9639-0B37AEB56049}" dt="2020-08-10T15:27:27.810" v="11976" actId="164"/>
          <ac:cxnSpMkLst>
            <pc:docMk/>
            <pc:sldMk cId="783693109" sldId="274"/>
            <ac:cxnSpMk id="10" creationId="{821651CA-5845-4F06-ACB0-DFC2AF52AC6A}"/>
          </ac:cxnSpMkLst>
        </pc:cxnChg>
        <pc:cxnChg chg="add mod">
          <ac:chgData name="Ian Barker" userId="9e6eb2df4e8d04bf" providerId="LiveId" clId="{C96E658A-E4E8-4EE0-9639-0B37AEB56049}" dt="2020-08-10T15:27:27.810" v="11976" actId="164"/>
          <ac:cxnSpMkLst>
            <pc:docMk/>
            <pc:sldMk cId="783693109" sldId="274"/>
            <ac:cxnSpMk id="11" creationId="{23B0E632-D089-4C07-9D2C-3E20F4A30724}"/>
          </ac:cxnSpMkLst>
        </pc:cxnChg>
      </pc:sldChg>
      <pc:sldChg chg="addSp delSp modSp add mod ord">
        <pc:chgData name="Ian Barker" userId="9e6eb2df4e8d04bf" providerId="LiveId" clId="{C96E658A-E4E8-4EE0-9639-0B37AEB56049}" dt="2020-08-10T15:29:42.296" v="11977" actId="14100"/>
        <pc:sldMkLst>
          <pc:docMk/>
          <pc:sldMk cId="2579841096" sldId="275"/>
        </pc:sldMkLst>
        <pc:spChg chg="mod">
          <ac:chgData name="Ian Barker" userId="9e6eb2df4e8d04bf" providerId="LiveId" clId="{C96E658A-E4E8-4EE0-9639-0B37AEB56049}" dt="2020-08-10T15:29:42.296" v="11977" actId="14100"/>
          <ac:spMkLst>
            <pc:docMk/>
            <pc:sldMk cId="2579841096" sldId="275"/>
            <ac:spMk id="2" creationId="{BD23A809-AF9D-479F-9488-924E4C690EE6}"/>
          </ac:spMkLst>
        </pc:spChg>
        <pc:spChg chg="add mod">
          <ac:chgData name="Ian Barker" userId="9e6eb2df4e8d04bf" providerId="LiveId" clId="{C96E658A-E4E8-4EE0-9639-0B37AEB56049}" dt="2020-08-09T17:21:28.024" v="5602" actId="1037"/>
          <ac:spMkLst>
            <pc:docMk/>
            <pc:sldMk cId="2579841096" sldId="275"/>
            <ac:spMk id="6" creationId="{32D82173-4B5B-4D95-8D41-B1761E98FC21}"/>
          </ac:spMkLst>
        </pc:spChg>
        <pc:spChg chg="add del mod">
          <ac:chgData name="Ian Barker" userId="9e6eb2df4e8d04bf" providerId="LiveId" clId="{C96E658A-E4E8-4EE0-9639-0B37AEB56049}" dt="2020-08-09T15:53:17.240" v="4421" actId="478"/>
          <ac:spMkLst>
            <pc:docMk/>
            <pc:sldMk cId="2579841096" sldId="275"/>
            <ac:spMk id="7" creationId="{4AB3937F-FBD3-41CC-8449-9B891404F8F9}"/>
          </ac:spMkLst>
        </pc:spChg>
        <pc:spChg chg="del">
          <ac:chgData name="Ian Barker" userId="9e6eb2df4e8d04bf" providerId="LiveId" clId="{C96E658A-E4E8-4EE0-9639-0B37AEB56049}" dt="2020-08-09T15:50:25.757" v="4140" actId="478"/>
          <ac:spMkLst>
            <pc:docMk/>
            <pc:sldMk cId="2579841096" sldId="275"/>
            <ac:spMk id="14" creationId="{8FC86AD3-FFFA-433A-BC81-F3A33FE95259}"/>
          </ac:spMkLst>
        </pc:spChg>
        <pc:spChg chg="mod">
          <ac:chgData name="Ian Barker" userId="9e6eb2df4e8d04bf" providerId="LiveId" clId="{C96E658A-E4E8-4EE0-9639-0B37AEB56049}" dt="2020-08-09T17:21:07.981" v="5568" actId="14100"/>
          <ac:spMkLst>
            <pc:docMk/>
            <pc:sldMk cId="2579841096" sldId="275"/>
            <ac:spMk id="18" creationId="{FAB63F3A-60E9-4491-AEFF-60A846B1EBBE}"/>
          </ac:spMkLst>
        </pc:spChg>
      </pc:sldChg>
      <pc:sldChg chg="addSp delSp modSp add mod">
        <pc:chgData name="Ian Barker" userId="9e6eb2df4e8d04bf" providerId="LiveId" clId="{C96E658A-E4E8-4EE0-9639-0B37AEB56049}" dt="2020-08-09T16:28:15.895" v="4954" actId="14100"/>
        <pc:sldMkLst>
          <pc:docMk/>
          <pc:sldMk cId="4218387838" sldId="276"/>
        </pc:sldMkLst>
        <pc:spChg chg="del">
          <ac:chgData name="Ian Barker" userId="9e6eb2df4e8d04bf" providerId="LiveId" clId="{C96E658A-E4E8-4EE0-9639-0B37AEB56049}" dt="2020-08-09T16:06:22.670" v="4735" actId="478"/>
          <ac:spMkLst>
            <pc:docMk/>
            <pc:sldMk cId="4218387838" sldId="276"/>
            <ac:spMk id="2" creationId="{BD23A809-AF9D-479F-9488-924E4C690EE6}"/>
          </ac:spMkLst>
        </pc:spChg>
        <pc:spChg chg="mod">
          <ac:chgData name="Ian Barker" userId="9e6eb2df4e8d04bf" providerId="LiveId" clId="{C96E658A-E4E8-4EE0-9639-0B37AEB56049}" dt="2020-08-09T16:28:15.895" v="4954" actId="14100"/>
          <ac:spMkLst>
            <pc:docMk/>
            <pc:sldMk cId="4218387838" sldId="276"/>
            <ac:spMk id="6" creationId="{32D82173-4B5B-4D95-8D41-B1761E98FC21}"/>
          </ac:spMkLst>
        </pc:spChg>
        <pc:spChg chg="mod">
          <ac:chgData name="Ian Barker" userId="9e6eb2df4e8d04bf" providerId="LiveId" clId="{C96E658A-E4E8-4EE0-9639-0B37AEB56049}" dt="2020-08-09T16:01:51.549" v="4649" actId="20577"/>
          <ac:spMkLst>
            <pc:docMk/>
            <pc:sldMk cId="4218387838" sldId="276"/>
            <ac:spMk id="16" creationId="{F3F5BEDC-9CFE-4553-9AD2-2494BE6A51A0}"/>
          </ac:spMkLst>
        </pc:spChg>
        <pc:spChg chg="mod">
          <ac:chgData name="Ian Barker" userId="9e6eb2df4e8d04bf" providerId="LiveId" clId="{C96E658A-E4E8-4EE0-9639-0B37AEB56049}" dt="2020-08-09T16:26:25.677" v="4819" actId="14100"/>
          <ac:spMkLst>
            <pc:docMk/>
            <pc:sldMk cId="4218387838" sldId="276"/>
            <ac:spMk id="18" creationId="{FAB63F3A-60E9-4491-AEFF-60A846B1EBBE}"/>
          </ac:spMkLst>
        </pc:spChg>
        <pc:picChg chg="add del mod">
          <ac:chgData name="Ian Barker" userId="9e6eb2df4e8d04bf" providerId="LiveId" clId="{C96E658A-E4E8-4EE0-9639-0B37AEB56049}" dt="2020-08-09T16:26:07.217" v="4814" actId="478"/>
          <ac:picMkLst>
            <pc:docMk/>
            <pc:sldMk cId="4218387838" sldId="276"/>
            <ac:picMk id="4" creationId="{7B587865-696A-4DFB-B67B-2DF49B368CEA}"/>
          </ac:picMkLst>
        </pc:picChg>
        <pc:picChg chg="add mod">
          <ac:chgData name="Ian Barker" userId="9e6eb2df4e8d04bf" providerId="LiveId" clId="{C96E658A-E4E8-4EE0-9639-0B37AEB56049}" dt="2020-08-09T16:26:55.952" v="4824" actId="1440"/>
          <ac:picMkLst>
            <pc:docMk/>
            <pc:sldMk cId="4218387838" sldId="276"/>
            <ac:picMk id="7" creationId="{B16B4831-7F58-4656-989E-FBB2FE56A8C1}"/>
          </ac:picMkLst>
        </pc:picChg>
      </pc:sldChg>
      <pc:sldChg chg="delSp modSp add mod">
        <pc:chgData name="Ian Barker" userId="9e6eb2df4e8d04bf" providerId="LiveId" clId="{C96E658A-E4E8-4EE0-9639-0B37AEB56049}" dt="2020-08-09T16:39:53.563" v="5452" actId="113"/>
        <pc:sldMkLst>
          <pc:docMk/>
          <pc:sldMk cId="2671059555" sldId="277"/>
        </pc:sldMkLst>
        <pc:spChg chg="del">
          <ac:chgData name="Ian Barker" userId="9e6eb2df4e8d04bf" providerId="LiveId" clId="{C96E658A-E4E8-4EE0-9639-0B37AEB56049}" dt="2020-08-09T16:30:38.969" v="5093" actId="478"/>
          <ac:spMkLst>
            <pc:docMk/>
            <pc:sldMk cId="2671059555" sldId="277"/>
            <ac:spMk id="2" creationId="{BD23A809-AF9D-479F-9488-924E4C690EE6}"/>
          </ac:spMkLst>
        </pc:spChg>
        <pc:spChg chg="mod">
          <ac:chgData name="Ian Barker" userId="9e6eb2df4e8d04bf" providerId="LiveId" clId="{C96E658A-E4E8-4EE0-9639-0B37AEB56049}" dt="2020-08-09T16:39:53.563" v="5452" actId="113"/>
          <ac:spMkLst>
            <pc:docMk/>
            <pc:sldMk cId="2671059555" sldId="277"/>
            <ac:spMk id="14" creationId="{8FC86AD3-FFFA-433A-BC81-F3A33FE95259}"/>
          </ac:spMkLst>
        </pc:spChg>
        <pc:spChg chg="mod">
          <ac:chgData name="Ian Barker" userId="9e6eb2df4e8d04bf" providerId="LiveId" clId="{C96E658A-E4E8-4EE0-9639-0B37AEB56049}" dt="2020-08-09T16:33:44.980" v="5180" actId="1036"/>
          <ac:spMkLst>
            <pc:docMk/>
            <pc:sldMk cId="2671059555" sldId="277"/>
            <ac:spMk id="18" creationId="{FAB63F3A-60E9-4491-AEFF-60A846B1EBBE}"/>
          </ac:spMkLst>
        </pc:spChg>
      </pc:sldChg>
      <pc:sldChg chg="delSp modSp add mod">
        <pc:chgData name="Ian Barker" userId="9e6eb2df4e8d04bf" providerId="LiveId" clId="{C96E658A-E4E8-4EE0-9639-0B37AEB56049}" dt="2020-08-09T16:36:20.407" v="5380" actId="6549"/>
        <pc:sldMkLst>
          <pc:docMk/>
          <pc:sldMk cId="662224689" sldId="278"/>
        </pc:sldMkLst>
        <pc:spChg chg="del">
          <ac:chgData name="Ian Barker" userId="9e6eb2df4e8d04bf" providerId="LiveId" clId="{C96E658A-E4E8-4EE0-9639-0B37AEB56049}" dt="2020-08-09T16:35:58.558" v="5370" actId="478"/>
          <ac:spMkLst>
            <pc:docMk/>
            <pc:sldMk cId="662224689" sldId="278"/>
            <ac:spMk id="6" creationId="{32D82173-4B5B-4D95-8D41-B1761E98FC21}"/>
          </ac:spMkLst>
        </pc:spChg>
        <pc:spChg chg="mod">
          <ac:chgData name="Ian Barker" userId="9e6eb2df4e8d04bf" providerId="LiveId" clId="{C96E658A-E4E8-4EE0-9639-0B37AEB56049}" dt="2020-08-09T16:36:20.407" v="5380" actId="6549"/>
          <ac:spMkLst>
            <pc:docMk/>
            <pc:sldMk cId="662224689" sldId="278"/>
            <ac:spMk id="18" creationId="{FAB63F3A-60E9-4491-AEFF-60A846B1EBBE}"/>
          </ac:spMkLst>
        </pc:spChg>
      </pc:sldChg>
      <pc:sldChg chg="addSp delSp modSp add mod">
        <pc:chgData name="Ian Barker" userId="9e6eb2df4e8d04bf" providerId="LiveId" clId="{C96E658A-E4E8-4EE0-9639-0B37AEB56049}" dt="2020-08-09T17:44:07.907" v="6511" actId="14100"/>
        <pc:sldMkLst>
          <pc:docMk/>
          <pc:sldMk cId="3040431906" sldId="279"/>
        </pc:sldMkLst>
        <pc:spChg chg="add mod">
          <ac:chgData name="Ian Barker" userId="9e6eb2df4e8d04bf" providerId="LiveId" clId="{C96E658A-E4E8-4EE0-9639-0B37AEB56049}" dt="2020-08-09T17:43:17.578" v="6460" actId="21"/>
          <ac:spMkLst>
            <pc:docMk/>
            <pc:sldMk cId="3040431906" sldId="279"/>
            <ac:spMk id="3" creationId="{40283ED1-55AA-4B32-B7E2-5A25303A6B91}"/>
          </ac:spMkLst>
        </pc:spChg>
        <pc:spChg chg="add mod">
          <ac:chgData name="Ian Barker" userId="9e6eb2df4e8d04bf" providerId="LiveId" clId="{C96E658A-E4E8-4EE0-9639-0B37AEB56049}" dt="2020-08-09T17:44:07.907" v="6511" actId="14100"/>
          <ac:spMkLst>
            <pc:docMk/>
            <pc:sldMk cId="3040431906" sldId="279"/>
            <ac:spMk id="11" creationId="{9246C165-3F07-4F8C-8339-5346C8CCD3D6}"/>
          </ac:spMkLst>
        </pc:spChg>
        <pc:spChg chg="mod">
          <ac:chgData name="Ian Barker" userId="9e6eb2df4e8d04bf" providerId="LiveId" clId="{C96E658A-E4E8-4EE0-9639-0B37AEB56049}" dt="2020-08-09T17:29:54.099" v="5670" actId="20577"/>
          <ac:spMkLst>
            <pc:docMk/>
            <pc:sldMk cId="3040431906" sldId="279"/>
            <ac:spMk id="16" creationId="{F3F5BEDC-9CFE-4553-9AD2-2494BE6A51A0}"/>
          </ac:spMkLst>
        </pc:spChg>
        <pc:spChg chg="del">
          <ac:chgData name="Ian Barker" userId="9e6eb2df4e8d04bf" providerId="LiveId" clId="{C96E658A-E4E8-4EE0-9639-0B37AEB56049}" dt="2020-08-09T17:30:08.302" v="5671" actId="478"/>
          <ac:spMkLst>
            <pc:docMk/>
            <pc:sldMk cId="3040431906" sldId="279"/>
            <ac:spMk id="18" creationId="{FAB63F3A-60E9-4491-AEFF-60A846B1EBBE}"/>
          </ac:spMkLst>
        </pc:spChg>
        <pc:picChg chg="add mod">
          <ac:chgData name="Ian Barker" userId="9e6eb2df4e8d04bf" providerId="LiveId" clId="{C96E658A-E4E8-4EE0-9639-0B37AEB56049}" dt="2020-08-09T17:43:58.393" v="6491" actId="1035"/>
          <ac:picMkLst>
            <pc:docMk/>
            <pc:sldMk cId="3040431906" sldId="279"/>
            <ac:picMk id="5" creationId="{5835A070-837D-4BD1-B841-BE9728BA7D33}"/>
          </ac:picMkLst>
        </pc:picChg>
        <pc:picChg chg="del">
          <ac:chgData name="Ian Barker" userId="9e6eb2df4e8d04bf" providerId="LiveId" clId="{C96E658A-E4E8-4EE0-9639-0B37AEB56049}" dt="2020-08-09T17:29:42.313" v="5650" actId="478"/>
          <ac:picMkLst>
            <pc:docMk/>
            <pc:sldMk cId="3040431906" sldId="279"/>
            <ac:picMk id="7" creationId="{B16B4831-7F58-4656-989E-FBB2FE56A8C1}"/>
          </ac:picMkLst>
        </pc:picChg>
        <pc:picChg chg="add del mod">
          <ac:chgData name="Ian Barker" userId="9e6eb2df4e8d04bf" providerId="LiveId" clId="{C96E658A-E4E8-4EE0-9639-0B37AEB56049}" dt="2020-08-09T17:34:52.749" v="5794" actId="478"/>
          <ac:picMkLst>
            <pc:docMk/>
            <pc:sldMk cId="3040431906" sldId="279"/>
            <ac:picMk id="8" creationId="{D1320B81-D9B6-4731-B1CE-3D43B333717D}"/>
          </ac:picMkLst>
        </pc:picChg>
        <pc:picChg chg="add mod">
          <ac:chgData name="Ian Barker" userId="9e6eb2df4e8d04bf" providerId="LiveId" clId="{C96E658A-E4E8-4EE0-9639-0B37AEB56049}" dt="2020-08-09T17:41:08.911" v="6375" actId="1036"/>
          <ac:picMkLst>
            <pc:docMk/>
            <pc:sldMk cId="3040431906" sldId="279"/>
            <ac:picMk id="10" creationId="{BAC5B86C-00EE-486B-8059-4326A918A071}"/>
          </ac:picMkLst>
        </pc:picChg>
      </pc:sldChg>
      <pc:sldChg chg="addSp delSp modSp add mod">
        <pc:chgData name="Ian Barker" userId="9e6eb2df4e8d04bf" providerId="LiveId" clId="{C96E658A-E4E8-4EE0-9639-0B37AEB56049}" dt="2020-08-09T18:02:35.959" v="7724" actId="1037"/>
        <pc:sldMkLst>
          <pc:docMk/>
          <pc:sldMk cId="1252130084" sldId="280"/>
        </pc:sldMkLst>
        <pc:spChg chg="mod">
          <ac:chgData name="Ian Barker" userId="9e6eb2df4e8d04bf" providerId="LiveId" clId="{C96E658A-E4E8-4EE0-9639-0B37AEB56049}" dt="2020-08-09T18:02:35.959" v="7724" actId="1037"/>
          <ac:spMkLst>
            <pc:docMk/>
            <pc:sldMk cId="1252130084" sldId="280"/>
            <ac:spMk id="3" creationId="{40283ED1-55AA-4B32-B7E2-5A25303A6B91}"/>
          </ac:spMkLst>
        </pc:spChg>
        <pc:spChg chg="mod">
          <ac:chgData name="Ian Barker" userId="9e6eb2df4e8d04bf" providerId="LiveId" clId="{C96E658A-E4E8-4EE0-9639-0B37AEB56049}" dt="2020-08-09T17:39:01.997" v="6089" actId="14100"/>
          <ac:spMkLst>
            <pc:docMk/>
            <pc:sldMk cId="1252130084" sldId="280"/>
            <ac:spMk id="11" creationId="{9246C165-3F07-4F8C-8339-5346C8CCD3D6}"/>
          </ac:spMkLst>
        </pc:spChg>
        <pc:spChg chg="add mod">
          <ac:chgData name="Ian Barker" userId="9e6eb2df4e8d04bf" providerId="LiveId" clId="{C96E658A-E4E8-4EE0-9639-0B37AEB56049}" dt="2020-08-09T17:39:55.235" v="6205" actId="14100"/>
          <ac:spMkLst>
            <pc:docMk/>
            <pc:sldMk cId="1252130084" sldId="280"/>
            <ac:spMk id="13" creationId="{8849DA99-71A5-4A15-B8E1-5B1DB8B32B52}"/>
          </ac:spMkLst>
        </pc:spChg>
        <pc:picChg chg="add mod modCrop">
          <ac:chgData name="Ian Barker" userId="9e6eb2df4e8d04bf" providerId="LiveId" clId="{C96E658A-E4E8-4EE0-9639-0B37AEB56049}" dt="2020-08-09T18:02:32.276" v="7720" actId="1036"/>
          <ac:picMkLst>
            <pc:docMk/>
            <pc:sldMk cId="1252130084" sldId="280"/>
            <ac:picMk id="4" creationId="{F3309E66-1FBD-422F-92A3-9A98E98B498E}"/>
          </ac:picMkLst>
        </pc:picChg>
        <pc:picChg chg="del">
          <ac:chgData name="Ian Barker" userId="9e6eb2df4e8d04bf" providerId="LiveId" clId="{C96E658A-E4E8-4EE0-9639-0B37AEB56049}" dt="2020-08-09T17:35:45.953" v="5830" actId="478"/>
          <ac:picMkLst>
            <pc:docMk/>
            <pc:sldMk cId="1252130084" sldId="280"/>
            <ac:picMk id="5" creationId="{5835A070-837D-4BD1-B841-BE9728BA7D33}"/>
          </ac:picMkLst>
        </pc:picChg>
        <pc:picChg chg="add del">
          <ac:chgData name="Ian Barker" userId="9e6eb2df4e8d04bf" providerId="LiveId" clId="{C96E658A-E4E8-4EE0-9639-0B37AEB56049}" dt="2020-08-09T17:34:49.257" v="5793" actId="478"/>
          <ac:picMkLst>
            <pc:docMk/>
            <pc:sldMk cId="1252130084" sldId="280"/>
            <ac:picMk id="8" creationId="{D1320B81-D9B6-4731-B1CE-3D43B333717D}"/>
          </ac:picMkLst>
        </pc:picChg>
        <pc:cxnChg chg="add mod">
          <ac:chgData name="Ian Barker" userId="9e6eb2df4e8d04bf" providerId="LiveId" clId="{C96E658A-E4E8-4EE0-9639-0B37AEB56049}" dt="2020-08-09T17:38:51.320" v="6088" actId="14100"/>
          <ac:cxnSpMkLst>
            <pc:docMk/>
            <pc:sldMk cId="1252130084" sldId="280"/>
            <ac:cxnSpMk id="7" creationId="{81CB53F1-FA63-4AE5-9B24-863FE061E38B}"/>
          </ac:cxnSpMkLst>
        </pc:cxnChg>
      </pc:sldChg>
      <pc:sldChg chg="addSp delSp modSp add mod ord">
        <pc:chgData name="Ian Barker" userId="9e6eb2df4e8d04bf" providerId="LiveId" clId="{C96E658A-E4E8-4EE0-9639-0B37AEB56049}" dt="2020-08-09T17:53:39.070" v="7420" actId="1036"/>
        <pc:sldMkLst>
          <pc:docMk/>
          <pc:sldMk cId="2891877219" sldId="281"/>
        </pc:sldMkLst>
        <pc:spChg chg="mod">
          <ac:chgData name="Ian Barker" userId="9e6eb2df4e8d04bf" providerId="LiveId" clId="{C96E658A-E4E8-4EE0-9639-0B37AEB56049}" dt="2020-08-09T17:50:09.749" v="7128" actId="20577"/>
          <ac:spMkLst>
            <pc:docMk/>
            <pc:sldMk cId="2891877219" sldId="281"/>
            <ac:spMk id="3" creationId="{40283ED1-55AA-4B32-B7E2-5A25303A6B91}"/>
          </ac:spMkLst>
        </pc:spChg>
        <pc:spChg chg="add mod">
          <ac:chgData name="Ian Barker" userId="9e6eb2df4e8d04bf" providerId="LiveId" clId="{C96E658A-E4E8-4EE0-9639-0B37AEB56049}" dt="2020-08-09T17:53:39.070" v="7420" actId="1036"/>
          <ac:spMkLst>
            <pc:docMk/>
            <pc:sldMk cId="2891877219" sldId="281"/>
            <ac:spMk id="6" creationId="{64C5A3A3-CF38-44D0-A89F-68B48C9BA73B}"/>
          </ac:spMkLst>
        </pc:spChg>
        <pc:spChg chg="mod">
          <ac:chgData name="Ian Barker" userId="9e6eb2df4e8d04bf" providerId="LiveId" clId="{C96E658A-E4E8-4EE0-9639-0B37AEB56049}" dt="2020-08-09T17:52:46.212" v="7310" actId="14100"/>
          <ac:spMkLst>
            <pc:docMk/>
            <pc:sldMk cId="2891877219" sldId="281"/>
            <ac:spMk id="11" creationId="{9246C165-3F07-4F8C-8339-5346C8CCD3D6}"/>
          </ac:spMkLst>
        </pc:spChg>
        <pc:spChg chg="mod">
          <ac:chgData name="Ian Barker" userId="9e6eb2df4e8d04bf" providerId="LiveId" clId="{C96E658A-E4E8-4EE0-9639-0B37AEB56049}" dt="2020-08-09T17:48:25.586" v="7018" actId="20577"/>
          <ac:spMkLst>
            <pc:docMk/>
            <pc:sldMk cId="2891877219" sldId="281"/>
            <ac:spMk id="16" creationId="{F3F5BEDC-9CFE-4553-9AD2-2494BE6A51A0}"/>
          </ac:spMkLst>
        </pc:spChg>
        <pc:picChg chg="add del mod">
          <ac:chgData name="Ian Barker" userId="9e6eb2df4e8d04bf" providerId="LiveId" clId="{C96E658A-E4E8-4EE0-9639-0B37AEB56049}" dt="2020-08-09T17:51:51.975" v="7289" actId="478"/>
          <ac:picMkLst>
            <pc:docMk/>
            <pc:sldMk cId="2891877219" sldId="281"/>
            <ac:picMk id="4" creationId="{56EAF165-B1D6-4DBE-9A36-9966A91435F7}"/>
          </ac:picMkLst>
        </pc:picChg>
        <pc:picChg chg="del">
          <ac:chgData name="Ian Barker" userId="9e6eb2df4e8d04bf" providerId="LiveId" clId="{C96E658A-E4E8-4EE0-9639-0B37AEB56049}" dt="2020-08-09T17:48:42.279" v="7019" actId="478"/>
          <ac:picMkLst>
            <pc:docMk/>
            <pc:sldMk cId="2891877219" sldId="281"/>
            <ac:picMk id="5" creationId="{5835A070-837D-4BD1-B841-BE9728BA7D33}"/>
          </ac:picMkLst>
        </pc:picChg>
        <pc:picChg chg="del">
          <ac:chgData name="Ian Barker" userId="9e6eb2df4e8d04bf" providerId="LiveId" clId="{C96E658A-E4E8-4EE0-9639-0B37AEB56049}" dt="2020-08-09T17:48:42.279" v="7019" actId="478"/>
          <ac:picMkLst>
            <pc:docMk/>
            <pc:sldMk cId="2891877219" sldId="281"/>
            <ac:picMk id="10" creationId="{BAC5B86C-00EE-486B-8059-4326A918A071}"/>
          </ac:picMkLst>
        </pc:picChg>
      </pc:sldChg>
      <pc:sldChg chg="addSp delSp modSp add mod">
        <pc:chgData name="Ian Barker" userId="9e6eb2df4e8d04bf" providerId="LiveId" clId="{C96E658A-E4E8-4EE0-9639-0B37AEB56049}" dt="2020-08-09T18:00:39.419" v="7693" actId="1440"/>
        <pc:sldMkLst>
          <pc:docMk/>
          <pc:sldMk cId="1323875664" sldId="282"/>
        </pc:sldMkLst>
        <pc:spChg chg="add mod">
          <ac:chgData name="Ian Barker" userId="9e6eb2df4e8d04bf" providerId="LiveId" clId="{C96E658A-E4E8-4EE0-9639-0B37AEB56049}" dt="2020-08-09T18:00:13.241" v="7692" actId="14100"/>
          <ac:spMkLst>
            <pc:docMk/>
            <pc:sldMk cId="1323875664" sldId="282"/>
            <ac:spMk id="2" creationId="{0E76E21A-8CC5-48A1-83D1-D4558E3700A4}"/>
          </ac:spMkLst>
        </pc:spChg>
        <pc:spChg chg="mod">
          <ac:chgData name="Ian Barker" userId="9e6eb2df4e8d04bf" providerId="LiveId" clId="{C96E658A-E4E8-4EE0-9639-0B37AEB56049}" dt="2020-08-09T17:59:11.066" v="7645" actId="14100"/>
          <ac:spMkLst>
            <pc:docMk/>
            <pc:sldMk cId="1323875664" sldId="282"/>
            <ac:spMk id="3" creationId="{40283ED1-55AA-4B32-B7E2-5A25303A6B91}"/>
          </ac:spMkLst>
        </pc:spChg>
        <pc:spChg chg="add mod">
          <ac:chgData name="Ian Barker" userId="9e6eb2df4e8d04bf" providerId="LiveId" clId="{C96E658A-E4E8-4EE0-9639-0B37AEB56049}" dt="2020-08-09T17:59:23.286" v="7648" actId="14100"/>
          <ac:spMkLst>
            <pc:docMk/>
            <pc:sldMk cId="1323875664" sldId="282"/>
            <ac:spMk id="6" creationId="{D9927E1E-71C0-423D-8AE1-EE0E0A92C385}"/>
          </ac:spMkLst>
        </pc:spChg>
        <pc:spChg chg="del">
          <ac:chgData name="Ian Barker" userId="9e6eb2df4e8d04bf" providerId="LiveId" clId="{C96E658A-E4E8-4EE0-9639-0B37AEB56049}" dt="2020-08-09T17:56:41.376" v="7447" actId="478"/>
          <ac:spMkLst>
            <pc:docMk/>
            <pc:sldMk cId="1323875664" sldId="282"/>
            <ac:spMk id="11" creationId="{9246C165-3F07-4F8C-8339-5346C8CCD3D6}"/>
          </ac:spMkLst>
        </pc:spChg>
        <pc:picChg chg="mod">
          <ac:chgData name="Ian Barker" userId="9e6eb2df4e8d04bf" providerId="LiveId" clId="{C96E658A-E4E8-4EE0-9639-0B37AEB56049}" dt="2020-08-09T18:00:39.419" v="7693" actId="1440"/>
          <ac:picMkLst>
            <pc:docMk/>
            <pc:sldMk cId="1323875664" sldId="282"/>
            <ac:picMk id="4" creationId="{56EAF165-B1D6-4DBE-9A36-9966A91435F7}"/>
          </ac:picMkLst>
        </pc:picChg>
      </pc:sldChg>
      <pc:sldChg chg="addSp delSp modSp add mod">
        <pc:chgData name="Ian Barker" userId="9e6eb2df4e8d04bf" providerId="LiveId" clId="{C96E658A-E4E8-4EE0-9639-0B37AEB56049}" dt="2020-08-09T18:07:32.136" v="7934" actId="1036"/>
        <pc:sldMkLst>
          <pc:docMk/>
          <pc:sldMk cId="2395167381" sldId="283"/>
        </pc:sldMkLst>
        <pc:spChg chg="mod">
          <ac:chgData name="Ian Barker" userId="9e6eb2df4e8d04bf" providerId="LiveId" clId="{C96E658A-E4E8-4EE0-9639-0B37AEB56049}" dt="2020-08-09T18:07:32.136" v="7934" actId="1036"/>
          <ac:spMkLst>
            <pc:docMk/>
            <pc:sldMk cId="2395167381" sldId="283"/>
            <ac:spMk id="2" creationId="{0E76E21A-8CC5-48A1-83D1-D4558E3700A4}"/>
          </ac:spMkLst>
        </pc:spChg>
        <pc:spChg chg="del">
          <ac:chgData name="Ian Barker" userId="9e6eb2df4e8d04bf" providerId="LiveId" clId="{C96E658A-E4E8-4EE0-9639-0B37AEB56049}" dt="2020-08-09T18:03:40.649" v="7731" actId="478"/>
          <ac:spMkLst>
            <pc:docMk/>
            <pc:sldMk cId="2395167381" sldId="283"/>
            <ac:spMk id="3" creationId="{40283ED1-55AA-4B32-B7E2-5A25303A6B91}"/>
          </ac:spMkLst>
        </pc:spChg>
        <pc:spChg chg="del">
          <ac:chgData name="Ian Barker" userId="9e6eb2df4e8d04bf" providerId="LiveId" clId="{C96E658A-E4E8-4EE0-9639-0B37AEB56049}" dt="2020-08-09T18:03:55.395" v="7733" actId="478"/>
          <ac:spMkLst>
            <pc:docMk/>
            <pc:sldMk cId="2395167381" sldId="283"/>
            <ac:spMk id="6" creationId="{D9927E1E-71C0-423D-8AE1-EE0E0A92C385}"/>
          </ac:spMkLst>
        </pc:spChg>
        <pc:spChg chg="add del mod">
          <ac:chgData name="Ian Barker" userId="9e6eb2df4e8d04bf" providerId="LiveId" clId="{C96E658A-E4E8-4EE0-9639-0B37AEB56049}" dt="2020-08-09T18:04:16.528" v="7737" actId="478"/>
          <ac:spMkLst>
            <pc:docMk/>
            <pc:sldMk cId="2395167381" sldId="283"/>
            <ac:spMk id="9" creationId="{AB807430-D5EE-4303-868E-7DD6A0C7E377}"/>
          </ac:spMkLst>
        </pc:spChg>
        <pc:picChg chg="del">
          <ac:chgData name="Ian Barker" userId="9e6eb2df4e8d04bf" providerId="LiveId" clId="{C96E658A-E4E8-4EE0-9639-0B37AEB56049}" dt="2020-08-09T18:03:21.027" v="7726" actId="478"/>
          <ac:picMkLst>
            <pc:docMk/>
            <pc:sldMk cId="2395167381" sldId="283"/>
            <ac:picMk id="4" creationId="{56EAF165-B1D6-4DBE-9A36-9966A91435F7}"/>
          </ac:picMkLst>
        </pc:picChg>
        <pc:picChg chg="add mod ord">
          <ac:chgData name="Ian Barker" userId="9e6eb2df4e8d04bf" providerId="LiveId" clId="{C96E658A-E4E8-4EE0-9639-0B37AEB56049}" dt="2020-08-09T18:07:22.458" v="7925" actId="1035"/>
          <ac:picMkLst>
            <pc:docMk/>
            <pc:sldMk cId="2395167381" sldId="283"/>
            <ac:picMk id="7" creationId="{271BA1BD-CAED-4D38-95B0-3C78B29ED4F7}"/>
          </ac:picMkLst>
        </pc:picChg>
      </pc:sldChg>
      <pc:sldChg chg="addSp delSp modSp add mod">
        <pc:chgData name="Ian Barker" userId="9e6eb2df4e8d04bf" providerId="LiveId" clId="{C96E658A-E4E8-4EE0-9639-0B37AEB56049}" dt="2020-08-09T18:11:39.507" v="8214" actId="948"/>
        <pc:sldMkLst>
          <pc:docMk/>
          <pc:sldMk cId="3443145639" sldId="284"/>
        </pc:sldMkLst>
        <pc:spChg chg="mod">
          <ac:chgData name="Ian Barker" userId="9e6eb2df4e8d04bf" providerId="LiveId" clId="{C96E658A-E4E8-4EE0-9639-0B37AEB56049}" dt="2020-08-09T18:11:39.507" v="8214" actId="948"/>
          <ac:spMkLst>
            <pc:docMk/>
            <pc:sldMk cId="3443145639" sldId="284"/>
            <ac:spMk id="2" creationId="{0E76E21A-8CC5-48A1-83D1-D4558E3700A4}"/>
          </ac:spMkLst>
        </pc:spChg>
        <pc:spChg chg="mod">
          <ac:chgData name="Ian Barker" userId="9e6eb2df4e8d04bf" providerId="LiveId" clId="{C96E658A-E4E8-4EE0-9639-0B37AEB56049}" dt="2020-08-09T18:08:05.329" v="7968" actId="20577"/>
          <ac:spMkLst>
            <pc:docMk/>
            <pc:sldMk cId="3443145639" sldId="284"/>
            <ac:spMk id="16" creationId="{F3F5BEDC-9CFE-4553-9AD2-2494BE6A51A0}"/>
          </ac:spMkLst>
        </pc:spChg>
        <pc:picChg chg="add mod">
          <ac:chgData name="Ian Barker" userId="9e6eb2df4e8d04bf" providerId="LiveId" clId="{C96E658A-E4E8-4EE0-9639-0B37AEB56049}" dt="2020-08-09T18:09:48.597" v="8127" actId="1440"/>
          <ac:picMkLst>
            <pc:docMk/>
            <pc:sldMk cId="3443145639" sldId="284"/>
            <ac:picMk id="4" creationId="{C21DE192-7A6F-4094-A1FF-40CBD08419A9}"/>
          </ac:picMkLst>
        </pc:picChg>
        <pc:picChg chg="del">
          <ac:chgData name="Ian Barker" userId="9e6eb2df4e8d04bf" providerId="LiveId" clId="{C96E658A-E4E8-4EE0-9639-0B37AEB56049}" dt="2020-08-09T18:08:08.107" v="7969" actId="478"/>
          <ac:picMkLst>
            <pc:docMk/>
            <pc:sldMk cId="3443145639" sldId="284"/>
            <ac:picMk id="7" creationId="{271BA1BD-CAED-4D38-95B0-3C78B29ED4F7}"/>
          </ac:picMkLst>
        </pc:picChg>
      </pc:sldChg>
      <pc:sldChg chg="addSp delSp modSp add mod">
        <pc:chgData name="Ian Barker" userId="9e6eb2df4e8d04bf" providerId="LiveId" clId="{C96E658A-E4E8-4EE0-9639-0B37AEB56049}" dt="2020-08-09T18:16:43.813" v="8358" actId="1076"/>
        <pc:sldMkLst>
          <pc:docMk/>
          <pc:sldMk cId="2314365017" sldId="285"/>
        </pc:sldMkLst>
        <pc:spChg chg="mod">
          <ac:chgData name="Ian Barker" userId="9e6eb2df4e8d04bf" providerId="LiveId" clId="{C96E658A-E4E8-4EE0-9639-0B37AEB56049}" dt="2020-08-09T18:16:43.813" v="8358" actId="1076"/>
          <ac:spMkLst>
            <pc:docMk/>
            <pc:sldMk cId="2314365017" sldId="285"/>
            <ac:spMk id="2" creationId="{0E76E21A-8CC5-48A1-83D1-D4558E3700A4}"/>
          </ac:spMkLst>
        </pc:spChg>
        <pc:picChg chg="del">
          <ac:chgData name="Ian Barker" userId="9e6eb2df4e8d04bf" providerId="LiveId" clId="{C96E658A-E4E8-4EE0-9639-0B37AEB56049}" dt="2020-08-09T18:12:11.635" v="8216" actId="478"/>
          <ac:picMkLst>
            <pc:docMk/>
            <pc:sldMk cId="2314365017" sldId="285"/>
            <ac:picMk id="4" creationId="{C21DE192-7A6F-4094-A1FF-40CBD08419A9}"/>
          </ac:picMkLst>
        </pc:picChg>
        <pc:picChg chg="add del mod">
          <ac:chgData name="Ian Barker" userId="9e6eb2df4e8d04bf" providerId="LiveId" clId="{C96E658A-E4E8-4EE0-9639-0B37AEB56049}" dt="2020-08-09T18:15:24.438" v="8221" actId="478"/>
          <ac:picMkLst>
            <pc:docMk/>
            <pc:sldMk cId="2314365017" sldId="285"/>
            <ac:picMk id="5" creationId="{75109ABA-98A8-4B3F-8527-EAF8891D87C0}"/>
          </ac:picMkLst>
        </pc:picChg>
        <pc:picChg chg="add mod">
          <ac:chgData name="Ian Barker" userId="9e6eb2df4e8d04bf" providerId="LiveId" clId="{C96E658A-E4E8-4EE0-9639-0B37AEB56049}" dt="2020-08-09T18:15:36.996" v="8226" actId="1076"/>
          <ac:picMkLst>
            <pc:docMk/>
            <pc:sldMk cId="2314365017" sldId="285"/>
            <ac:picMk id="7" creationId="{59E6735C-F2CC-4F9B-8045-D53D7790763B}"/>
          </ac:picMkLst>
        </pc:picChg>
      </pc:sldChg>
      <pc:sldChg chg="addSp delSp modSp add mod">
        <pc:chgData name="Ian Barker" userId="9e6eb2df4e8d04bf" providerId="LiveId" clId="{C96E658A-E4E8-4EE0-9639-0B37AEB56049}" dt="2020-08-09T18:20:57.647" v="8688" actId="14100"/>
        <pc:sldMkLst>
          <pc:docMk/>
          <pc:sldMk cId="1159229963" sldId="286"/>
        </pc:sldMkLst>
        <pc:spChg chg="mod">
          <ac:chgData name="Ian Barker" userId="9e6eb2df4e8d04bf" providerId="LiveId" clId="{C96E658A-E4E8-4EE0-9639-0B37AEB56049}" dt="2020-08-09T18:19:14.512" v="8488" actId="14100"/>
          <ac:spMkLst>
            <pc:docMk/>
            <pc:sldMk cId="1159229963" sldId="286"/>
            <ac:spMk id="2" creationId="{0E76E21A-8CC5-48A1-83D1-D4558E3700A4}"/>
          </ac:spMkLst>
        </pc:spChg>
        <pc:spChg chg="add mod">
          <ac:chgData name="Ian Barker" userId="9e6eb2df4e8d04bf" providerId="LiveId" clId="{C96E658A-E4E8-4EE0-9639-0B37AEB56049}" dt="2020-08-09T18:20:20.094" v="8581" actId="1076"/>
          <ac:spMkLst>
            <pc:docMk/>
            <pc:sldMk cId="1159229963" sldId="286"/>
            <ac:spMk id="5" creationId="{D6CC14C0-98B0-4E9E-851D-A361321FEFCF}"/>
          </ac:spMkLst>
        </pc:spChg>
        <pc:spChg chg="add mod">
          <ac:chgData name="Ian Barker" userId="9e6eb2df4e8d04bf" providerId="LiveId" clId="{C96E658A-E4E8-4EE0-9639-0B37AEB56049}" dt="2020-08-09T18:20:57.647" v="8688" actId="14100"/>
          <ac:spMkLst>
            <pc:docMk/>
            <pc:sldMk cId="1159229963" sldId="286"/>
            <ac:spMk id="6" creationId="{052CC8BC-6D8F-47AC-8622-9C379B0DBF2B}"/>
          </ac:spMkLst>
        </pc:spChg>
        <pc:spChg chg="mod">
          <ac:chgData name="Ian Barker" userId="9e6eb2df4e8d04bf" providerId="LiveId" clId="{C96E658A-E4E8-4EE0-9639-0B37AEB56049}" dt="2020-08-09T18:17:41.326" v="8395" actId="20577"/>
          <ac:spMkLst>
            <pc:docMk/>
            <pc:sldMk cId="1159229963" sldId="286"/>
            <ac:spMk id="16" creationId="{F3F5BEDC-9CFE-4553-9AD2-2494BE6A51A0}"/>
          </ac:spMkLst>
        </pc:spChg>
        <pc:picChg chg="add mod">
          <ac:chgData name="Ian Barker" userId="9e6eb2df4e8d04bf" providerId="LiveId" clId="{C96E658A-E4E8-4EE0-9639-0B37AEB56049}" dt="2020-08-09T18:18:49.923" v="8482" actId="14100"/>
          <ac:picMkLst>
            <pc:docMk/>
            <pc:sldMk cId="1159229963" sldId="286"/>
            <ac:picMk id="4" creationId="{6C87C43A-5E3E-4309-86AB-A5984814D8CE}"/>
          </ac:picMkLst>
        </pc:picChg>
        <pc:picChg chg="del">
          <ac:chgData name="Ian Barker" userId="9e6eb2df4e8d04bf" providerId="LiveId" clId="{C96E658A-E4E8-4EE0-9639-0B37AEB56049}" dt="2020-08-09T18:17:47.726" v="8396" actId="478"/>
          <ac:picMkLst>
            <pc:docMk/>
            <pc:sldMk cId="1159229963" sldId="286"/>
            <ac:picMk id="7" creationId="{59E6735C-F2CC-4F9B-8045-D53D7790763B}"/>
          </ac:picMkLst>
        </pc:picChg>
      </pc:sldChg>
      <pc:sldChg chg="addSp delSp modSp add mod">
        <pc:chgData name="Ian Barker" userId="9e6eb2df4e8d04bf" providerId="LiveId" clId="{C96E658A-E4E8-4EE0-9639-0B37AEB56049}" dt="2020-08-09T18:27:09.634" v="8791" actId="1076"/>
        <pc:sldMkLst>
          <pc:docMk/>
          <pc:sldMk cId="2272850538" sldId="287"/>
        </pc:sldMkLst>
        <pc:spChg chg="del">
          <ac:chgData name="Ian Barker" userId="9e6eb2df4e8d04bf" providerId="LiveId" clId="{C96E658A-E4E8-4EE0-9639-0B37AEB56049}" dt="2020-08-09T18:22:59.260" v="8695" actId="478"/>
          <ac:spMkLst>
            <pc:docMk/>
            <pc:sldMk cId="2272850538" sldId="287"/>
            <ac:spMk id="2" creationId="{0E76E21A-8CC5-48A1-83D1-D4558E3700A4}"/>
          </ac:spMkLst>
        </pc:spChg>
        <pc:spChg chg="del">
          <ac:chgData name="Ian Barker" userId="9e6eb2df4e8d04bf" providerId="LiveId" clId="{C96E658A-E4E8-4EE0-9639-0B37AEB56049}" dt="2020-08-09T18:23:03.403" v="8696" actId="478"/>
          <ac:spMkLst>
            <pc:docMk/>
            <pc:sldMk cId="2272850538" sldId="287"/>
            <ac:spMk id="5" creationId="{D6CC14C0-98B0-4E9E-851D-A361321FEFCF}"/>
          </ac:spMkLst>
        </pc:spChg>
        <pc:spChg chg="mod">
          <ac:chgData name="Ian Barker" userId="9e6eb2df4e8d04bf" providerId="LiveId" clId="{C96E658A-E4E8-4EE0-9639-0B37AEB56049}" dt="2020-08-09T18:27:09.634" v="8791" actId="1076"/>
          <ac:spMkLst>
            <pc:docMk/>
            <pc:sldMk cId="2272850538" sldId="287"/>
            <ac:spMk id="6" creationId="{052CC8BC-6D8F-47AC-8622-9C379B0DBF2B}"/>
          </ac:spMkLst>
        </pc:spChg>
        <pc:picChg chg="del">
          <ac:chgData name="Ian Barker" userId="9e6eb2df4e8d04bf" providerId="LiveId" clId="{C96E658A-E4E8-4EE0-9639-0B37AEB56049}" dt="2020-08-09T18:22:14.561" v="8690" actId="478"/>
          <ac:picMkLst>
            <pc:docMk/>
            <pc:sldMk cId="2272850538" sldId="287"/>
            <ac:picMk id="4" creationId="{6C87C43A-5E3E-4309-86AB-A5984814D8CE}"/>
          </ac:picMkLst>
        </pc:picChg>
        <pc:picChg chg="add del mod">
          <ac:chgData name="Ian Barker" userId="9e6eb2df4e8d04bf" providerId="LiveId" clId="{C96E658A-E4E8-4EE0-9639-0B37AEB56049}" dt="2020-08-09T18:26:52.429" v="8785" actId="478"/>
          <ac:picMkLst>
            <pc:docMk/>
            <pc:sldMk cId="2272850538" sldId="287"/>
            <ac:picMk id="7" creationId="{55C30FA7-AB22-48C4-844C-AB50CDA9D5F3}"/>
          </ac:picMkLst>
        </pc:picChg>
        <pc:picChg chg="add mod">
          <ac:chgData name="Ian Barker" userId="9e6eb2df4e8d04bf" providerId="LiveId" clId="{C96E658A-E4E8-4EE0-9639-0B37AEB56049}" dt="2020-08-09T18:27:05.540" v="8790" actId="14100"/>
          <ac:picMkLst>
            <pc:docMk/>
            <pc:sldMk cId="2272850538" sldId="287"/>
            <ac:picMk id="9" creationId="{E6151CB8-6DE0-4AF4-A0C8-A6E680194A50}"/>
          </ac:picMkLst>
        </pc:picChg>
      </pc:sldChg>
      <pc:sldChg chg="addSp delSp modSp add mod">
        <pc:chgData name="Ian Barker" userId="9e6eb2df4e8d04bf" providerId="LiveId" clId="{C96E658A-E4E8-4EE0-9639-0B37AEB56049}" dt="2020-08-09T18:29:29.767" v="8896" actId="1076"/>
        <pc:sldMkLst>
          <pc:docMk/>
          <pc:sldMk cId="1295519804" sldId="288"/>
        </pc:sldMkLst>
        <pc:spChg chg="mod">
          <ac:chgData name="Ian Barker" userId="9e6eb2df4e8d04bf" providerId="LiveId" clId="{C96E658A-E4E8-4EE0-9639-0B37AEB56049}" dt="2020-08-09T18:29:29.767" v="8896" actId="1076"/>
          <ac:spMkLst>
            <pc:docMk/>
            <pc:sldMk cId="1295519804" sldId="288"/>
            <ac:spMk id="6" creationId="{052CC8BC-6D8F-47AC-8622-9C379B0DBF2B}"/>
          </ac:spMkLst>
        </pc:spChg>
        <pc:picChg chg="add mod">
          <ac:chgData name="Ian Barker" userId="9e6eb2df4e8d04bf" providerId="LiveId" clId="{C96E658A-E4E8-4EE0-9639-0B37AEB56049}" dt="2020-08-09T18:29:21.613" v="8894" actId="1036"/>
          <ac:picMkLst>
            <pc:docMk/>
            <pc:sldMk cId="1295519804" sldId="288"/>
            <ac:picMk id="3" creationId="{0870E340-AE00-4497-BAAE-17FAB8CF8EDB}"/>
          </ac:picMkLst>
        </pc:picChg>
        <pc:picChg chg="add mod">
          <ac:chgData name="Ian Barker" userId="9e6eb2df4e8d04bf" providerId="LiveId" clId="{C96E658A-E4E8-4EE0-9639-0B37AEB56049}" dt="2020-08-09T18:29:26.398" v="8895" actId="1076"/>
          <ac:picMkLst>
            <pc:docMk/>
            <pc:sldMk cId="1295519804" sldId="288"/>
            <ac:picMk id="5" creationId="{2AFC82B9-05D8-4B07-AC48-7C444E38F1DA}"/>
          </ac:picMkLst>
        </pc:picChg>
        <pc:picChg chg="del">
          <ac:chgData name="Ian Barker" userId="9e6eb2df4e8d04bf" providerId="LiveId" clId="{C96E658A-E4E8-4EE0-9639-0B37AEB56049}" dt="2020-08-09T18:27:31.314" v="8793" actId="478"/>
          <ac:picMkLst>
            <pc:docMk/>
            <pc:sldMk cId="1295519804" sldId="288"/>
            <ac:picMk id="9" creationId="{E6151CB8-6DE0-4AF4-A0C8-A6E680194A50}"/>
          </ac:picMkLst>
        </pc:picChg>
      </pc:sldChg>
      <pc:sldChg chg="delSp modSp add mod">
        <pc:chgData name="Ian Barker" userId="9e6eb2df4e8d04bf" providerId="LiveId" clId="{C96E658A-E4E8-4EE0-9639-0B37AEB56049}" dt="2020-08-09T18:31:55.125" v="9259" actId="20577"/>
        <pc:sldMkLst>
          <pc:docMk/>
          <pc:sldMk cId="509270859" sldId="289"/>
        </pc:sldMkLst>
        <pc:spChg chg="mod">
          <ac:chgData name="Ian Barker" userId="9e6eb2df4e8d04bf" providerId="LiveId" clId="{C96E658A-E4E8-4EE0-9639-0B37AEB56049}" dt="2020-08-09T18:31:55.125" v="9259" actId="20577"/>
          <ac:spMkLst>
            <pc:docMk/>
            <pc:sldMk cId="509270859" sldId="289"/>
            <ac:spMk id="6" creationId="{052CC8BC-6D8F-47AC-8622-9C379B0DBF2B}"/>
          </ac:spMkLst>
        </pc:spChg>
        <pc:picChg chg="del">
          <ac:chgData name="Ian Barker" userId="9e6eb2df4e8d04bf" providerId="LiveId" clId="{C96E658A-E4E8-4EE0-9639-0B37AEB56049}" dt="2020-08-09T18:29:53.773" v="8898" actId="478"/>
          <ac:picMkLst>
            <pc:docMk/>
            <pc:sldMk cId="509270859" sldId="289"/>
            <ac:picMk id="3" creationId="{0870E340-AE00-4497-BAAE-17FAB8CF8EDB}"/>
          </ac:picMkLst>
        </pc:picChg>
        <pc:picChg chg="del">
          <ac:chgData name="Ian Barker" userId="9e6eb2df4e8d04bf" providerId="LiveId" clId="{C96E658A-E4E8-4EE0-9639-0B37AEB56049}" dt="2020-08-09T18:29:53.773" v="8898" actId="478"/>
          <ac:picMkLst>
            <pc:docMk/>
            <pc:sldMk cId="509270859" sldId="289"/>
            <ac:picMk id="5" creationId="{2AFC82B9-05D8-4B07-AC48-7C444E38F1DA}"/>
          </ac:picMkLst>
        </pc:picChg>
      </pc:sldChg>
      <pc:sldChg chg="addSp delSp modSp add mod ord">
        <pc:chgData name="Ian Barker" userId="9e6eb2df4e8d04bf" providerId="LiveId" clId="{C96E658A-E4E8-4EE0-9639-0B37AEB56049}" dt="2020-08-09T18:55:20.992" v="10772" actId="14100"/>
        <pc:sldMkLst>
          <pc:docMk/>
          <pc:sldMk cId="2407143560" sldId="290"/>
        </pc:sldMkLst>
        <pc:spChg chg="mod">
          <ac:chgData name="Ian Barker" userId="9e6eb2df4e8d04bf" providerId="LiveId" clId="{C96E658A-E4E8-4EE0-9639-0B37AEB56049}" dt="2020-08-09T18:55:20.992" v="10772" actId="14100"/>
          <ac:spMkLst>
            <pc:docMk/>
            <pc:sldMk cId="2407143560" sldId="290"/>
            <ac:spMk id="6" creationId="{052CC8BC-6D8F-47AC-8622-9C379B0DBF2B}"/>
          </ac:spMkLst>
        </pc:spChg>
        <pc:spChg chg="mod">
          <ac:chgData name="Ian Barker" userId="9e6eb2df4e8d04bf" providerId="LiveId" clId="{C96E658A-E4E8-4EE0-9639-0B37AEB56049}" dt="2020-08-09T18:52:02.531" v="10429" actId="20577"/>
          <ac:spMkLst>
            <pc:docMk/>
            <pc:sldMk cId="2407143560" sldId="290"/>
            <ac:spMk id="16" creationId="{F3F5BEDC-9CFE-4553-9AD2-2494BE6A51A0}"/>
          </ac:spMkLst>
        </pc:spChg>
        <pc:picChg chg="add del">
          <ac:chgData name="Ian Barker" userId="9e6eb2df4e8d04bf" providerId="LiveId" clId="{C96E658A-E4E8-4EE0-9639-0B37AEB56049}" dt="2020-08-09T18:54:47.335" v="10752" actId="22"/>
          <ac:picMkLst>
            <pc:docMk/>
            <pc:sldMk cId="2407143560" sldId="290"/>
            <ac:picMk id="3" creationId="{F39C98D0-73BF-408F-BD44-5648BA308F8E}"/>
          </ac:picMkLst>
        </pc:picChg>
        <pc:picChg chg="add del">
          <ac:chgData name="Ian Barker" userId="9e6eb2df4e8d04bf" providerId="LiveId" clId="{C96E658A-E4E8-4EE0-9639-0B37AEB56049}" dt="2020-08-09T18:54:50.898" v="10754" actId="22"/>
          <ac:picMkLst>
            <pc:docMk/>
            <pc:sldMk cId="2407143560" sldId="290"/>
            <ac:picMk id="5" creationId="{8CFDE875-8BF8-47A7-9DAA-F59AB89C582F}"/>
          </ac:picMkLst>
        </pc:picChg>
      </pc:sldChg>
      <pc:sldChg chg="addSp delSp modSp add mod">
        <pc:chgData name="Ian Barker" userId="9e6eb2df4e8d04bf" providerId="LiveId" clId="{C96E658A-E4E8-4EE0-9639-0B37AEB56049}" dt="2020-08-09T18:39:09.102" v="9932" actId="20577"/>
        <pc:sldMkLst>
          <pc:docMk/>
          <pc:sldMk cId="243874319" sldId="291"/>
        </pc:sldMkLst>
        <pc:spChg chg="mod">
          <ac:chgData name="Ian Barker" userId="9e6eb2df4e8d04bf" providerId="LiveId" clId="{C96E658A-E4E8-4EE0-9639-0B37AEB56049}" dt="2020-08-09T18:39:09.102" v="9932" actId="20577"/>
          <ac:spMkLst>
            <pc:docMk/>
            <pc:sldMk cId="243874319" sldId="291"/>
            <ac:spMk id="2" creationId="{0E76E21A-8CC5-48A1-83D1-D4558E3700A4}"/>
          </ac:spMkLst>
        </pc:spChg>
        <pc:picChg chg="add mod modCrop">
          <ac:chgData name="Ian Barker" userId="9e6eb2df4e8d04bf" providerId="LiveId" clId="{C96E658A-E4E8-4EE0-9639-0B37AEB56049}" dt="2020-08-09T18:35:56.815" v="9603" actId="732"/>
          <ac:picMkLst>
            <pc:docMk/>
            <pc:sldMk cId="243874319" sldId="291"/>
            <ac:picMk id="4" creationId="{D8F229AB-BCF3-4CDF-9053-B1B1507D93CE}"/>
          </ac:picMkLst>
        </pc:picChg>
        <pc:picChg chg="add mod">
          <ac:chgData name="Ian Barker" userId="9e6eb2df4e8d04bf" providerId="LiveId" clId="{C96E658A-E4E8-4EE0-9639-0B37AEB56049}" dt="2020-08-09T18:38:38.036" v="9916" actId="14100"/>
          <ac:picMkLst>
            <pc:docMk/>
            <pc:sldMk cId="243874319" sldId="291"/>
            <ac:picMk id="6" creationId="{394FBFF6-B723-4ADE-B145-F9C76340D36B}"/>
          </ac:picMkLst>
        </pc:picChg>
        <pc:picChg chg="del">
          <ac:chgData name="Ian Barker" userId="9e6eb2df4e8d04bf" providerId="LiveId" clId="{C96E658A-E4E8-4EE0-9639-0B37AEB56049}" dt="2020-08-09T18:35:02.143" v="9587" actId="478"/>
          <ac:picMkLst>
            <pc:docMk/>
            <pc:sldMk cId="243874319" sldId="291"/>
            <ac:picMk id="7" creationId="{271BA1BD-CAED-4D38-95B0-3C78B29ED4F7}"/>
          </ac:picMkLst>
        </pc:picChg>
      </pc:sldChg>
      <pc:sldChg chg="addSp modSp add mod">
        <pc:chgData name="Ian Barker" userId="9e6eb2df4e8d04bf" providerId="LiveId" clId="{C96E658A-E4E8-4EE0-9639-0B37AEB56049}" dt="2020-08-09T18:48:27.381" v="10126" actId="20577"/>
        <pc:sldMkLst>
          <pc:docMk/>
          <pc:sldMk cId="2182248688" sldId="292"/>
        </pc:sldMkLst>
        <pc:spChg chg="mod">
          <ac:chgData name="Ian Barker" userId="9e6eb2df4e8d04bf" providerId="LiveId" clId="{C96E658A-E4E8-4EE0-9639-0B37AEB56049}" dt="2020-08-09T18:48:27.381" v="10126" actId="20577"/>
          <ac:spMkLst>
            <pc:docMk/>
            <pc:sldMk cId="2182248688" sldId="292"/>
            <ac:spMk id="6" creationId="{052CC8BC-6D8F-47AC-8622-9C379B0DBF2B}"/>
          </ac:spMkLst>
        </pc:spChg>
        <pc:picChg chg="add mod">
          <ac:chgData name="Ian Barker" userId="9e6eb2df4e8d04bf" providerId="LiveId" clId="{C96E658A-E4E8-4EE0-9639-0B37AEB56049}" dt="2020-08-09T18:47:18.870" v="10050" actId="1076"/>
          <ac:picMkLst>
            <pc:docMk/>
            <pc:sldMk cId="2182248688" sldId="292"/>
            <ac:picMk id="3" creationId="{BCC109DB-97E8-4067-93D7-C578BE85CA41}"/>
          </ac:picMkLst>
        </pc:picChg>
      </pc:sldChg>
      <pc:sldChg chg="addSp delSp modSp add mod">
        <pc:chgData name="Ian Barker" userId="9e6eb2df4e8d04bf" providerId="LiveId" clId="{C96E658A-E4E8-4EE0-9639-0B37AEB56049}" dt="2020-08-09T18:50:10.441" v="10279" actId="1035"/>
        <pc:sldMkLst>
          <pc:docMk/>
          <pc:sldMk cId="3572695392" sldId="293"/>
        </pc:sldMkLst>
        <pc:spChg chg="mod">
          <ac:chgData name="Ian Barker" userId="9e6eb2df4e8d04bf" providerId="LiveId" clId="{C96E658A-E4E8-4EE0-9639-0B37AEB56049}" dt="2020-08-09T18:50:04.938" v="10261" actId="313"/>
          <ac:spMkLst>
            <pc:docMk/>
            <pc:sldMk cId="3572695392" sldId="293"/>
            <ac:spMk id="6" creationId="{052CC8BC-6D8F-47AC-8622-9C379B0DBF2B}"/>
          </ac:spMkLst>
        </pc:spChg>
        <pc:picChg chg="del">
          <ac:chgData name="Ian Barker" userId="9e6eb2df4e8d04bf" providerId="LiveId" clId="{C96E658A-E4E8-4EE0-9639-0B37AEB56049}" dt="2020-08-09T18:48:44.826" v="10147" actId="478"/>
          <ac:picMkLst>
            <pc:docMk/>
            <pc:sldMk cId="3572695392" sldId="293"/>
            <ac:picMk id="3" creationId="{BCC109DB-97E8-4067-93D7-C578BE85CA41}"/>
          </ac:picMkLst>
        </pc:picChg>
        <pc:picChg chg="add mod">
          <ac:chgData name="Ian Barker" userId="9e6eb2df4e8d04bf" providerId="LiveId" clId="{C96E658A-E4E8-4EE0-9639-0B37AEB56049}" dt="2020-08-09T18:50:10.441" v="10279" actId="1035"/>
          <ac:picMkLst>
            <pc:docMk/>
            <pc:sldMk cId="3572695392" sldId="293"/>
            <ac:picMk id="4" creationId="{4E34CCC3-EA25-40FD-808C-4B3EF98B8AD2}"/>
          </ac:picMkLst>
        </pc:picChg>
      </pc:sldChg>
      <pc:sldChg chg="addSp delSp modSp add mod">
        <pc:chgData name="Ian Barker" userId="9e6eb2df4e8d04bf" providerId="LiveId" clId="{C96E658A-E4E8-4EE0-9639-0B37AEB56049}" dt="2020-08-09T18:51:26.936" v="10368" actId="113"/>
        <pc:sldMkLst>
          <pc:docMk/>
          <pc:sldMk cId="3106230851" sldId="294"/>
        </pc:sldMkLst>
        <pc:spChg chg="mod">
          <ac:chgData name="Ian Barker" userId="9e6eb2df4e8d04bf" providerId="LiveId" clId="{C96E658A-E4E8-4EE0-9639-0B37AEB56049}" dt="2020-08-09T18:51:26.936" v="10368" actId="113"/>
          <ac:spMkLst>
            <pc:docMk/>
            <pc:sldMk cId="3106230851" sldId="294"/>
            <ac:spMk id="6" creationId="{052CC8BC-6D8F-47AC-8622-9C379B0DBF2B}"/>
          </ac:spMkLst>
        </pc:spChg>
        <pc:picChg chg="add mod">
          <ac:chgData name="Ian Barker" userId="9e6eb2df4e8d04bf" providerId="LiveId" clId="{C96E658A-E4E8-4EE0-9639-0B37AEB56049}" dt="2020-08-09T18:50:57.962" v="10286" actId="1076"/>
          <ac:picMkLst>
            <pc:docMk/>
            <pc:sldMk cId="3106230851" sldId="294"/>
            <ac:picMk id="3" creationId="{9CDF2E0E-FEEC-49FA-B2F3-3BFE586CE741}"/>
          </ac:picMkLst>
        </pc:picChg>
        <pc:picChg chg="del mod">
          <ac:chgData name="Ian Barker" userId="9e6eb2df4e8d04bf" providerId="LiveId" clId="{C96E658A-E4E8-4EE0-9639-0B37AEB56049}" dt="2020-08-09T18:50:50.978" v="10284" actId="478"/>
          <ac:picMkLst>
            <pc:docMk/>
            <pc:sldMk cId="3106230851" sldId="294"/>
            <ac:picMk id="4" creationId="{4E34CCC3-EA25-40FD-808C-4B3EF98B8AD2}"/>
          </ac:picMkLst>
        </pc:picChg>
      </pc:sldChg>
      <pc:sldChg chg="add">
        <pc:chgData name="Ian Barker" userId="9e6eb2df4e8d04bf" providerId="LiveId" clId="{C96E658A-E4E8-4EE0-9639-0B37AEB56049}" dt="2020-08-09T18:51:36.256" v="10369"/>
        <pc:sldMkLst>
          <pc:docMk/>
          <pc:sldMk cId="2485203052" sldId="295"/>
        </pc:sldMkLst>
      </pc:sldChg>
      <pc:sldChg chg="addSp modSp add mod">
        <pc:chgData name="Ian Barker" userId="9e6eb2df4e8d04bf" providerId="LiveId" clId="{C96E658A-E4E8-4EE0-9639-0B37AEB56049}" dt="2020-08-09T19:01:58.233" v="11352" actId="12"/>
        <pc:sldMkLst>
          <pc:docMk/>
          <pc:sldMk cId="4039769966" sldId="296"/>
        </pc:sldMkLst>
        <pc:spChg chg="add mod">
          <ac:chgData name="Ian Barker" userId="9e6eb2df4e8d04bf" providerId="LiveId" clId="{C96E658A-E4E8-4EE0-9639-0B37AEB56049}" dt="2020-08-09T19:01:58.233" v="11352" actId="12"/>
          <ac:spMkLst>
            <pc:docMk/>
            <pc:sldMk cId="4039769966" sldId="296"/>
            <ac:spMk id="2" creationId="{D7258E7C-69E5-46E6-86C7-5D8D34AB907B}"/>
          </ac:spMkLst>
        </pc:spChg>
        <pc:spChg chg="mod">
          <ac:chgData name="Ian Barker" userId="9e6eb2df4e8d04bf" providerId="LiveId" clId="{C96E658A-E4E8-4EE0-9639-0B37AEB56049}" dt="2020-08-09T18:59:26.526" v="11138" actId="14100"/>
          <ac:spMkLst>
            <pc:docMk/>
            <pc:sldMk cId="4039769966" sldId="296"/>
            <ac:spMk id="6" creationId="{052CC8BC-6D8F-47AC-8622-9C379B0DBF2B}"/>
          </ac:spMkLst>
        </pc:spChg>
        <pc:spChg chg="mod">
          <ac:chgData name="Ian Barker" userId="9e6eb2df4e8d04bf" providerId="LiveId" clId="{C96E658A-E4E8-4EE0-9639-0B37AEB56049}" dt="2020-08-09T18:56:12.897" v="10794" actId="5793"/>
          <ac:spMkLst>
            <pc:docMk/>
            <pc:sldMk cId="4039769966" sldId="296"/>
            <ac:spMk id="16" creationId="{F3F5BEDC-9CFE-4553-9AD2-2494BE6A51A0}"/>
          </ac:spMkLst>
        </pc:spChg>
      </pc:sldChg>
      <pc:sldChg chg="delSp modSp add mod">
        <pc:chgData name="Ian Barker" userId="9e6eb2df4e8d04bf" providerId="LiveId" clId="{C96E658A-E4E8-4EE0-9639-0B37AEB56049}" dt="2020-08-09T19:04:20.380" v="11641" actId="113"/>
        <pc:sldMkLst>
          <pc:docMk/>
          <pc:sldMk cId="1065588745" sldId="297"/>
        </pc:sldMkLst>
        <pc:spChg chg="del">
          <ac:chgData name="Ian Barker" userId="9e6eb2df4e8d04bf" providerId="LiveId" clId="{C96E658A-E4E8-4EE0-9639-0B37AEB56049}" dt="2020-08-09T19:02:50.565" v="11446" actId="478"/>
          <ac:spMkLst>
            <pc:docMk/>
            <pc:sldMk cId="1065588745" sldId="297"/>
            <ac:spMk id="2" creationId="{D7258E7C-69E5-46E6-86C7-5D8D34AB907B}"/>
          </ac:spMkLst>
        </pc:spChg>
        <pc:spChg chg="mod">
          <ac:chgData name="Ian Barker" userId="9e6eb2df4e8d04bf" providerId="LiveId" clId="{C96E658A-E4E8-4EE0-9639-0B37AEB56049}" dt="2020-08-09T19:04:20.380" v="11641" actId="113"/>
          <ac:spMkLst>
            <pc:docMk/>
            <pc:sldMk cId="1065588745" sldId="297"/>
            <ac:spMk id="6" creationId="{052CC8BC-6D8F-47AC-8622-9C379B0DBF2B}"/>
          </ac:spMkLst>
        </pc:spChg>
      </pc:sldChg>
      <pc:sldChg chg="modSp add mod">
        <pc:chgData name="Ian Barker" userId="9e6eb2df4e8d04bf" providerId="LiveId" clId="{C96E658A-E4E8-4EE0-9639-0B37AEB56049}" dt="2020-08-09T19:14:39.574" v="11938" actId="14100"/>
        <pc:sldMkLst>
          <pc:docMk/>
          <pc:sldMk cId="636133527" sldId="298"/>
        </pc:sldMkLst>
        <pc:spChg chg="mod">
          <ac:chgData name="Ian Barker" userId="9e6eb2df4e8d04bf" providerId="LiveId" clId="{C96E658A-E4E8-4EE0-9639-0B37AEB56049}" dt="2020-08-09T19:14:39.574" v="11938" actId="14100"/>
          <ac:spMkLst>
            <pc:docMk/>
            <pc:sldMk cId="636133527" sldId="298"/>
            <ac:spMk id="6" creationId="{052CC8BC-6D8F-47AC-8622-9C379B0DBF2B}"/>
          </ac:spMkLst>
        </pc:spChg>
        <pc:spChg chg="mod">
          <ac:chgData name="Ian Barker" userId="9e6eb2df4e8d04bf" providerId="LiveId" clId="{C96E658A-E4E8-4EE0-9639-0B37AEB56049}" dt="2020-08-09T19:04:58.233" v="11657" actId="20577"/>
          <ac:spMkLst>
            <pc:docMk/>
            <pc:sldMk cId="636133527" sldId="298"/>
            <ac:spMk id="16" creationId="{F3F5BEDC-9CFE-4553-9AD2-2494BE6A51A0}"/>
          </ac:spMkLst>
        </pc:spChg>
      </pc:sldChg>
      <pc:sldMasterChg chg="delSldLayout">
        <pc:chgData name="Ian Barker" userId="9e6eb2df4e8d04bf" providerId="LiveId" clId="{C96E658A-E4E8-4EE0-9639-0B37AEB56049}" dt="2020-08-09T19:09:32.503" v="11828" actId="2696"/>
        <pc:sldMasterMkLst>
          <pc:docMk/>
          <pc:sldMasterMk cId="0" sldId="2147483658"/>
        </pc:sldMasterMkLst>
        <pc:sldLayoutChg chg="del">
          <pc:chgData name="Ian Barker" userId="9e6eb2df4e8d04bf" providerId="LiveId" clId="{C96E658A-E4E8-4EE0-9639-0B37AEB56049}" dt="2020-08-09T19:09:32.503" v="11828" actId="2696"/>
          <pc:sldLayoutMkLst>
            <pc:docMk/>
            <pc:sldMasterMk cId="0" sldId="2147483658"/>
            <pc:sldLayoutMk cId="0" sldId="2147483654"/>
          </pc:sldLayoutMkLst>
        </pc:sldLayoutChg>
      </pc:sldMasterChg>
    </pc:docChg>
  </pc:docChgLst>
  <pc:docChgLst>
    <pc:chgData name="Ian Barker" userId="9e6eb2df4e8d04bf" providerId="LiveId" clId="{10D092A2-0BC5-458E-BE49-FC04632A2065}"/>
    <pc:docChg chg="custSel modSld">
      <pc:chgData name="Ian Barker" userId="9e6eb2df4e8d04bf" providerId="LiveId" clId="{10D092A2-0BC5-458E-BE49-FC04632A2065}" dt="2020-08-08T13:40:58.012" v="69" actId="20577"/>
      <pc:docMkLst>
        <pc:docMk/>
      </pc:docMkLst>
      <pc:sldChg chg="modSp mod modClrScheme chgLayout">
        <pc:chgData name="Ian Barker" userId="9e6eb2df4e8d04bf" providerId="LiveId" clId="{10D092A2-0BC5-458E-BE49-FC04632A2065}" dt="2020-08-08T13:40:58.012" v="69" actId="20577"/>
        <pc:sldMkLst>
          <pc:docMk/>
          <pc:sldMk cId="0" sldId="257"/>
        </pc:sldMkLst>
        <pc:spChg chg="mod ord">
          <ac:chgData name="Ian Barker" userId="9e6eb2df4e8d04bf" providerId="LiveId" clId="{10D092A2-0BC5-458E-BE49-FC04632A2065}" dt="2020-08-08T13:40:15.496" v="62" actId="700"/>
          <ac:spMkLst>
            <pc:docMk/>
            <pc:sldMk cId="0" sldId="257"/>
            <ac:spMk id="54" creationId="{00000000-0000-0000-0000-000000000000}"/>
          </ac:spMkLst>
        </pc:spChg>
        <pc:spChg chg="mod ord">
          <ac:chgData name="Ian Barker" userId="9e6eb2df4e8d04bf" providerId="LiveId" clId="{10D092A2-0BC5-458E-BE49-FC04632A2065}" dt="2020-08-08T13:40:58.012" v="69" actId="20577"/>
          <ac:spMkLst>
            <pc:docMk/>
            <pc:sldMk cId="0" sldId="257"/>
            <ac:spMk id="55" creationId="{00000000-0000-0000-0000-000000000000}"/>
          </ac:spMkLst>
        </pc:spChg>
      </pc:sldChg>
    </pc:docChg>
  </pc:docChgLst>
  <pc:docChgLst>
    <pc:chgData name="Ian Barker" userId="9e6eb2df4e8d04bf" providerId="LiveId" clId="{1210835B-EBE5-42B2-8234-ED0A50C2540D}"/>
    <pc:docChg chg="undo custSel addSld delSld modSld sldOrd modShowInfo">
      <pc:chgData name="Ian Barker" userId="9e6eb2df4e8d04bf" providerId="LiveId" clId="{1210835B-EBE5-42B2-8234-ED0A50C2540D}" dt="2020-08-16T21:42:36.735" v="3156" actId="27803"/>
      <pc:docMkLst>
        <pc:docMk/>
      </pc:docMkLst>
      <pc:sldChg chg="modTransition">
        <pc:chgData name="Ian Barker" userId="9e6eb2df4e8d04bf" providerId="LiveId" clId="{1210835B-EBE5-42B2-8234-ED0A50C2540D}" dt="2020-08-16T21:36:54.046" v="3154"/>
        <pc:sldMkLst>
          <pc:docMk/>
          <pc:sldMk cId="0" sldId="256"/>
        </pc:sldMkLst>
      </pc:sldChg>
      <pc:sldChg chg="modSp mod modTransition">
        <pc:chgData name="Ian Barker" userId="9e6eb2df4e8d04bf" providerId="LiveId" clId="{1210835B-EBE5-42B2-8234-ED0A50C2540D}" dt="2020-08-16T21:36:54.046" v="3154"/>
        <pc:sldMkLst>
          <pc:docMk/>
          <pc:sldMk cId="0" sldId="257"/>
        </pc:sldMkLst>
        <pc:spChg chg="mod">
          <ac:chgData name="Ian Barker" userId="9e6eb2df4e8d04bf" providerId="LiveId" clId="{1210835B-EBE5-42B2-8234-ED0A50C2540D}" dt="2020-08-16T14:37:32.035" v="20" actId="255"/>
          <ac:spMkLst>
            <pc:docMk/>
            <pc:sldMk cId="0" sldId="257"/>
            <ac:spMk id="54" creationId="{00000000-0000-0000-0000-000000000000}"/>
          </ac:spMkLst>
        </pc:spChg>
        <pc:spChg chg="mod">
          <ac:chgData name="Ian Barker" userId="9e6eb2df4e8d04bf" providerId="LiveId" clId="{1210835B-EBE5-42B2-8234-ED0A50C2540D}" dt="2020-08-16T14:37:49.717" v="21" actId="2711"/>
          <ac:spMkLst>
            <pc:docMk/>
            <pc:sldMk cId="0" sldId="257"/>
            <ac:spMk id="55" creationId="{00000000-0000-0000-0000-000000000000}"/>
          </ac:spMkLst>
        </pc:spChg>
      </pc:sldChg>
      <pc:sldChg chg="del">
        <pc:chgData name="Ian Barker" userId="9e6eb2df4e8d04bf" providerId="LiveId" clId="{1210835B-EBE5-42B2-8234-ED0A50C2540D}" dt="2020-08-16T20:57:17.426" v="2850" actId="2696"/>
        <pc:sldMkLst>
          <pc:docMk/>
          <pc:sldMk cId="0" sldId="258"/>
        </pc:sldMkLst>
      </pc:sldChg>
      <pc:sldChg chg="modTransition">
        <pc:chgData name="Ian Barker" userId="9e6eb2df4e8d04bf" providerId="LiveId" clId="{1210835B-EBE5-42B2-8234-ED0A50C2540D}" dt="2020-08-16T21:36:54.046" v="3154"/>
        <pc:sldMkLst>
          <pc:docMk/>
          <pc:sldMk cId="0" sldId="260"/>
        </pc:sldMkLst>
      </pc:sldChg>
      <pc:sldChg chg="modSp mod modTransition">
        <pc:chgData name="Ian Barker" userId="9e6eb2df4e8d04bf" providerId="LiveId" clId="{1210835B-EBE5-42B2-8234-ED0A50C2540D}" dt="2020-08-16T21:36:54.046" v="3154"/>
        <pc:sldMkLst>
          <pc:docMk/>
          <pc:sldMk cId="3163484134" sldId="261"/>
        </pc:sldMkLst>
        <pc:spChg chg="mod">
          <ac:chgData name="Ian Barker" userId="9e6eb2df4e8d04bf" providerId="LiveId" clId="{1210835B-EBE5-42B2-8234-ED0A50C2540D}" dt="2020-08-16T15:32:53.146" v="30" actId="20577"/>
          <ac:spMkLst>
            <pc:docMk/>
            <pc:sldMk cId="3163484134" sldId="261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15:40:32.954" v="797" actId="20577"/>
          <ac:spMkLst>
            <pc:docMk/>
            <pc:sldMk cId="3163484134" sldId="261"/>
            <ac:spMk id="18" creationId="{FAB63F3A-60E9-4491-AEFF-60A846B1EBBE}"/>
          </ac:spMkLst>
        </pc:spChg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4137682156" sldId="262"/>
        </pc:sldMkLst>
        <pc:spChg chg="mod">
          <ac:chgData name="Ian Barker" userId="9e6eb2df4e8d04bf" providerId="LiveId" clId="{1210835B-EBE5-42B2-8234-ED0A50C2540D}" dt="2020-08-16T19:31:05.640" v="1241" actId="20577"/>
          <ac:spMkLst>
            <pc:docMk/>
            <pc:sldMk cId="4137682156" sldId="262"/>
            <ac:spMk id="16" creationId="{F3F5BEDC-9CFE-4553-9AD2-2494BE6A51A0}"/>
          </ac:spMkLst>
        </pc:spChg>
        <pc:spChg chg="del mod">
          <ac:chgData name="Ian Barker" userId="9e6eb2df4e8d04bf" providerId="LiveId" clId="{1210835B-EBE5-42B2-8234-ED0A50C2540D}" dt="2020-08-16T19:24:51.456" v="1133" actId="478"/>
          <ac:spMkLst>
            <pc:docMk/>
            <pc:sldMk cId="4137682156" sldId="262"/>
            <ac:spMk id="18" creationId="{FAB63F3A-60E9-4491-AEFF-60A846B1EBBE}"/>
          </ac:spMkLst>
        </pc:spChg>
        <pc:picChg chg="add mod">
          <ac:chgData name="Ian Barker" userId="9e6eb2df4e8d04bf" providerId="LiveId" clId="{1210835B-EBE5-42B2-8234-ED0A50C2540D}" dt="2020-08-16T19:28:32.819" v="1144" actId="1440"/>
          <ac:picMkLst>
            <pc:docMk/>
            <pc:sldMk cId="4137682156" sldId="262"/>
            <ac:picMk id="3" creationId="{1E808C56-8855-43F0-B3CD-8AC4458BEAE8}"/>
          </ac:picMkLst>
        </pc:picChg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797380879" sldId="263"/>
        </pc:sldMkLst>
        <pc:spChg chg="add del mod">
          <ac:chgData name="Ian Barker" userId="9e6eb2df4e8d04bf" providerId="LiveId" clId="{1210835B-EBE5-42B2-8234-ED0A50C2540D}" dt="2020-08-16T15:46:24.046" v="994" actId="33987"/>
          <ac:spMkLst>
            <pc:docMk/>
            <pc:sldMk cId="797380879" sldId="263"/>
            <ac:spMk id="2" creationId="{8BF15093-AA95-4794-A3F8-093214221AF2}"/>
          </ac:spMkLst>
        </pc:spChg>
        <pc:spChg chg="mod">
          <ac:chgData name="Ian Barker" userId="9e6eb2df4e8d04bf" providerId="LiveId" clId="{1210835B-EBE5-42B2-8234-ED0A50C2540D}" dt="2020-08-16T15:42:59.040" v="907" actId="20577"/>
          <ac:spMkLst>
            <pc:docMk/>
            <pc:sldMk cId="797380879" sldId="263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15:50:06.018" v="1075"/>
          <ac:spMkLst>
            <pc:docMk/>
            <pc:sldMk cId="797380879" sldId="263"/>
            <ac:spMk id="18" creationId="{FAB63F3A-60E9-4491-AEFF-60A846B1EBBE}"/>
          </ac:spMkLst>
        </pc:spChg>
      </pc:sldChg>
      <pc:sldChg chg="del">
        <pc:chgData name="Ian Barker" userId="9e6eb2df4e8d04bf" providerId="LiveId" clId="{1210835B-EBE5-42B2-8234-ED0A50C2540D}" dt="2020-08-16T20:12:16.462" v="1851" actId="47"/>
        <pc:sldMkLst>
          <pc:docMk/>
          <pc:sldMk cId="483874329" sldId="264"/>
        </pc:sldMkLst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147057485" sldId="265"/>
        </pc:sldMkLst>
        <pc:spChg chg="add mod">
          <ac:chgData name="Ian Barker" userId="9e6eb2df4e8d04bf" providerId="LiveId" clId="{1210835B-EBE5-42B2-8234-ED0A50C2540D}" dt="2020-08-16T19:51:00.274" v="1348" actId="1076"/>
          <ac:spMkLst>
            <pc:docMk/>
            <pc:sldMk cId="147057485" sldId="265"/>
            <ac:spMk id="5" creationId="{7B92BFB7-A351-4126-86B7-F70F3A57A926}"/>
          </ac:spMkLst>
        </pc:spChg>
        <pc:spChg chg="add mod">
          <ac:chgData name="Ian Barker" userId="9e6eb2df4e8d04bf" providerId="LiveId" clId="{1210835B-EBE5-42B2-8234-ED0A50C2540D}" dt="2020-08-16T19:55:08.203" v="1483" actId="688"/>
          <ac:spMkLst>
            <pc:docMk/>
            <pc:sldMk cId="147057485" sldId="265"/>
            <ac:spMk id="6" creationId="{BC6CBE42-3EFD-4627-BFC1-D0DD4BA136C6}"/>
          </ac:spMkLst>
        </pc:spChg>
        <pc:spChg chg="mod">
          <ac:chgData name="Ian Barker" userId="9e6eb2df4e8d04bf" providerId="LiveId" clId="{1210835B-EBE5-42B2-8234-ED0A50C2540D}" dt="2020-08-16T19:31:44.619" v="1244"/>
          <ac:spMkLst>
            <pc:docMk/>
            <pc:sldMk cId="147057485" sldId="265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19:57:15.873" v="1537" actId="1036"/>
          <ac:spMkLst>
            <pc:docMk/>
            <pc:sldMk cId="147057485" sldId="265"/>
            <ac:spMk id="18" creationId="{FAB63F3A-60E9-4491-AEFF-60A846B1EBBE}"/>
          </ac:spMkLst>
        </pc:spChg>
        <pc:picChg chg="add mod">
          <ac:chgData name="Ian Barker" userId="9e6eb2df4e8d04bf" providerId="LiveId" clId="{1210835B-EBE5-42B2-8234-ED0A50C2540D}" dt="2020-08-16T19:56:14.894" v="1489"/>
          <ac:picMkLst>
            <pc:docMk/>
            <pc:sldMk cId="147057485" sldId="265"/>
            <ac:picMk id="3" creationId="{43F727E9-9B00-4B48-9FAD-E765D751FF24}"/>
          </ac:picMkLst>
        </pc:picChg>
        <pc:picChg chg="del">
          <ac:chgData name="Ian Barker" userId="9e6eb2df4e8d04bf" providerId="LiveId" clId="{1210835B-EBE5-42B2-8234-ED0A50C2540D}" dt="2020-08-16T19:44:25.614" v="1245" actId="478"/>
          <ac:picMkLst>
            <pc:docMk/>
            <pc:sldMk cId="147057485" sldId="265"/>
            <ac:picMk id="4" creationId="{6B8D9D11-8C87-4206-8AE8-06557DD38AC7}"/>
          </ac:picMkLst>
        </pc:picChg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2222957051" sldId="266"/>
        </pc:sldMkLst>
        <pc:spChg chg="add mod">
          <ac:chgData name="Ian Barker" userId="9e6eb2df4e8d04bf" providerId="LiveId" clId="{1210835B-EBE5-42B2-8234-ED0A50C2540D}" dt="2020-08-16T20:03:03.512" v="1700" actId="14100"/>
          <ac:spMkLst>
            <pc:docMk/>
            <pc:sldMk cId="2222957051" sldId="266"/>
            <ac:spMk id="7" creationId="{45AAD67B-A6F8-4758-ABCB-A114EEBD48A0}"/>
          </ac:spMkLst>
        </pc:spChg>
        <pc:spChg chg="mod">
          <ac:chgData name="Ian Barker" userId="9e6eb2df4e8d04bf" providerId="LiveId" clId="{1210835B-EBE5-42B2-8234-ED0A50C2540D}" dt="2020-08-16T19:58:04.021" v="1538"/>
          <ac:spMkLst>
            <pc:docMk/>
            <pc:sldMk cId="2222957051" sldId="266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03:29.485" v="1713" actId="1076"/>
          <ac:spMkLst>
            <pc:docMk/>
            <pc:sldMk cId="2222957051" sldId="266"/>
            <ac:spMk id="18" creationId="{FAB63F3A-60E9-4491-AEFF-60A846B1EBBE}"/>
          </ac:spMkLst>
        </pc:spChg>
        <pc:picChg chg="add mod">
          <ac:chgData name="Ian Barker" userId="9e6eb2df4e8d04bf" providerId="LiveId" clId="{1210835B-EBE5-42B2-8234-ED0A50C2540D}" dt="2020-08-16T20:03:16.482" v="1712" actId="1035"/>
          <ac:picMkLst>
            <pc:docMk/>
            <pc:sldMk cId="2222957051" sldId="266"/>
            <ac:picMk id="3" creationId="{67EAE9B9-AEA7-4887-879B-9C7D38973A5B}"/>
          </ac:picMkLst>
        </pc:picChg>
        <pc:picChg chg="del">
          <ac:chgData name="Ian Barker" userId="9e6eb2df4e8d04bf" providerId="LiveId" clId="{1210835B-EBE5-42B2-8234-ED0A50C2540D}" dt="2020-08-16T19:58:24.696" v="1539" actId="478"/>
          <ac:picMkLst>
            <pc:docMk/>
            <pc:sldMk cId="2222957051" sldId="266"/>
            <ac:picMk id="6" creationId="{E637356E-9123-45FC-9949-D84D291FC705}"/>
          </ac:picMkLst>
        </pc:picChg>
      </pc:sldChg>
      <pc:sldChg chg="addSp delSp modSp mod modTransition">
        <pc:chgData name="Ian Barker" userId="9e6eb2df4e8d04bf" providerId="LiveId" clId="{1210835B-EBE5-42B2-8234-ED0A50C2540D}" dt="2020-08-16T21:36:54.046" v="3154"/>
        <pc:sldMkLst>
          <pc:docMk/>
          <pc:sldMk cId="448350814" sldId="267"/>
        </pc:sldMkLst>
        <pc:spChg chg="del">
          <ac:chgData name="Ian Barker" userId="9e6eb2df4e8d04bf" providerId="LiveId" clId="{1210835B-EBE5-42B2-8234-ED0A50C2540D}" dt="2020-08-16T20:10:17.626" v="1779" actId="478"/>
          <ac:spMkLst>
            <pc:docMk/>
            <pc:sldMk cId="448350814" sldId="267"/>
            <ac:spMk id="9" creationId="{55CAF9C4-DF19-4513-9F8E-719821C578FC}"/>
          </ac:spMkLst>
        </pc:spChg>
        <pc:spChg chg="mod">
          <ac:chgData name="Ian Barker" userId="9e6eb2df4e8d04bf" providerId="LiveId" clId="{1210835B-EBE5-42B2-8234-ED0A50C2540D}" dt="2020-08-16T20:12:01.965" v="1850" actId="20577"/>
          <ac:spMkLst>
            <pc:docMk/>
            <pc:sldMk cId="448350814" sldId="267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10:23.778" v="1780" actId="1076"/>
          <ac:spMkLst>
            <pc:docMk/>
            <pc:sldMk cId="448350814" sldId="267"/>
            <ac:spMk id="18" creationId="{FAB63F3A-60E9-4491-AEFF-60A846B1EBBE}"/>
          </ac:spMkLst>
        </pc:spChg>
        <pc:picChg chg="del">
          <ac:chgData name="Ian Barker" userId="9e6eb2df4e8d04bf" providerId="LiveId" clId="{1210835B-EBE5-42B2-8234-ED0A50C2540D}" dt="2020-08-16T20:04:15.303" v="1730" actId="478"/>
          <ac:picMkLst>
            <pc:docMk/>
            <pc:sldMk cId="448350814" sldId="267"/>
            <ac:picMk id="3" creationId="{70CB4562-FC2B-4E70-986A-473EA9607BC4}"/>
          </ac:picMkLst>
        </pc:picChg>
        <pc:picChg chg="add mod">
          <ac:chgData name="Ian Barker" userId="9e6eb2df4e8d04bf" providerId="LiveId" clId="{1210835B-EBE5-42B2-8234-ED0A50C2540D}" dt="2020-08-16T20:11:42.048" v="1844" actId="1038"/>
          <ac:picMkLst>
            <pc:docMk/>
            <pc:sldMk cId="448350814" sldId="267"/>
            <ac:picMk id="4" creationId="{C19B440F-54F8-4937-ADB3-5867A34BA0AB}"/>
          </ac:picMkLst>
        </pc:picChg>
        <pc:picChg chg="add mod">
          <ac:chgData name="Ian Barker" userId="9e6eb2df4e8d04bf" providerId="LiveId" clId="{1210835B-EBE5-42B2-8234-ED0A50C2540D}" dt="2020-08-16T20:11:42.048" v="1844" actId="1038"/>
          <ac:picMkLst>
            <pc:docMk/>
            <pc:sldMk cId="448350814" sldId="267"/>
            <ac:picMk id="6" creationId="{F86FD0A4-6250-475F-A289-62D3AC650B23}"/>
          </ac:picMkLst>
        </pc:picChg>
      </pc:sldChg>
      <pc:sldChg chg="del">
        <pc:chgData name="Ian Barker" userId="9e6eb2df4e8d04bf" providerId="LiveId" clId="{1210835B-EBE5-42B2-8234-ED0A50C2540D}" dt="2020-08-16T20:16:25.238" v="1998" actId="47"/>
        <pc:sldMkLst>
          <pc:docMk/>
          <pc:sldMk cId="919230711" sldId="269"/>
        </pc:sldMkLst>
      </pc:sldChg>
      <pc:sldChg chg="addSp delSp modSp mod modTransition modClrScheme chgLayout">
        <pc:chgData name="Ian Barker" userId="9e6eb2df4e8d04bf" providerId="LiveId" clId="{1210835B-EBE5-42B2-8234-ED0A50C2540D}" dt="2020-08-16T21:42:36.735" v="3156" actId="27803"/>
        <pc:sldMkLst>
          <pc:docMk/>
          <pc:sldMk cId="4239377485" sldId="270"/>
        </pc:sldMkLst>
        <pc:spChg chg="add del mod">
          <ac:chgData name="Ian Barker" userId="9e6eb2df4e8d04bf" providerId="LiveId" clId="{1210835B-EBE5-42B2-8234-ED0A50C2540D}" dt="2020-08-16T20:58:30.451" v="2869" actId="700"/>
          <ac:spMkLst>
            <pc:docMk/>
            <pc:sldMk cId="4239377485" sldId="270"/>
            <ac:spMk id="3" creationId="{258B980B-B7CF-4EBC-9CD2-92D8872BA059}"/>
          </ac:spMkLst>
        </pc:spChg>
        <pc:spChg chg="add mod ord">
          <ac:chgData name="Ian Barker" userId="9e6eb2df4e8d04bf" providerId="LiveId" clId="{1210835B-EBE5-42B2-8234-ED0A50C2540D}" dt="2020-08-16T21:02:10.428" v="2976" actId="1036"/>
          <ac:spMkLst>
            <pc:docMk/>
            <pc:sldMk cId="4239377485" sldId="270"/>
            <ac:spMk id="5" creationId="{5745DF30-5BF4-4C70-B4D9-8868F707FA14}"/>
          </ac:spMkLst>
        </pc:spChg>
        <pc:spChg chg="add mod">
          <ac:chgData name="Ian Barker" userId="9e6eb2df4e8d04bf" providerId="LiveId" clId="{1210835B-EBE5-42B2-8234-ED0A50C2540D}" dt="2020-08-16T21:02:10.428" v="2976" actId="1036"/>
          <ac:spMkLst>
            <pc:docMk/>
            <pc:sldMk cId="4239377485" sldId="270"/>
            <ac:spMk id="7" creationId="{3486683D-CB9B-4025-9B9E-08B80D515E15}"/>
          </ac:spMkLst>
        </pc:spChg>
        <pc:spChg chg="mod">
          <ac:chgData name="Ian Barker" userId="9e6eb2df4e8d04bf" providerId="LiveId" clId="{1210835B-EBE5-42B2-8234-ED0A50C2540D}" dt="2020-08-16T21:42:36.735" v="3156" actId="27803"/>
          <ac:spMkLst>
            <pc:docMk/>
            <pc:sldMk cId="4239377485" sldId="270"/>
            <ac:spMk id="11" creationId="{7D731DE7-561E-40B2-BFC7-5090C2161574}"/>
          </ac:spMkLst>
        </pc:spChg>
        <pc:spChg chg="mod">
          <ac:chgData name="Ian Barker" userId="9e6eb2df4e8d04bf" providerId="LiveId" clId="{1210835B-EBE5-42B2-8234-ED0A50C2540D}" dt="2020-08-16T21:42:36.735" v="3156" actId="27803"/>
          <ac:spMkLst>
            <pc:docMk/>
            <pc:sldMk cId="4239377485" sldId="270"/>
            <ac:spMk id="12" creationId="{C81B26EB-C8F0-49D6-9A39-A2D2F11DC54C}"/>
          </ac:spMkLst>
        </pc:spChg>
        <pc:spChg chg="mod">
          <ac:chgData name="Ian Barker" userId="9e6eb2df4e8d04bf" providerId="LiveId" clId="{1210835B-EBE5-42B2-8234-ED0A50C2540D}" dt="2020-08-16T21:42:36.735" v="3156" actId="27803"/>
          <ac:spMkLst>
            <pc:docMk/>
            <pc:sldMk cId="4239377485" sldId="270"/>
            <ac:spMk id="13" creationId="{77ED384C-1AC4-47CD-9C58-9A500B5E7453}"/>
          </ac:spMkLst>
        </pc:spChg>
        <pc:spChg chg="del mod ord">
          <ac:chgData name="Ian Barker" userId="9e6eb2df4e8d04bf" providerId="LiveId" clId="{1210835B-EBE5-42B2-8234-ED0A50C2540D}" dt="2020-08-16T20:58:46.618" v="2871" actId="478"/>
          <ac:spMkLst>
            <pc:docMk/>
            <pc:sldMk cId="4239377485" sldId="270"/>
            <ac:spMk id="16" creationId="{F3F5BEDC-9CFE-4553-9AD2-2494BE6A51A0}"/>
          </ac:spMkLst>
        </pc:spChg>
        <pc:spChg chg="del">
          <ac:chgData name="Ian Barker" userId="9e6eb2df4e8d04bf" providerId="LiveId" clId="{1210835B-EBE5-42B2-8234-ED0A50C2540D}" dt="2020-08-16T20:58:17.358" v="2868" actId="478"/>
          <ac:spMkLst>
            <pc:docMk/>
            <pc:sldMk cId="4239377485" sldId="270"/>
            <ac:spMk id="18" creationId="{FAB63F3A-60E9-4491-AEFF-60A846B1EBBE}"/>
          </ac:spMkLst>
        </pc:spChg>
        <pc:grpChg chg="mod">
          <ac:chgData name="Ian Barker" userId="9e6eb2df4e8d04bf" providerId="LiveId" clId="{1210835B-EBE5-42B2-8234-ED0A50C2540D}" dt="2020-08-16T21:42:36.735" v="3156" actId="27803"/>
          <ac:grpSpMkLst>
            <pc:docMk/>
            <pc:sldMk cId="4239377485" sldId="270"/>
            <ac:grpSpMk id="10" creationId="{2635B27F-EC4B-4FA3-B484-5E43642B55D7}"/>
          </ac:grpSpMkLst>
        </pc:grpChg>
        <pc:picChg chg="del">
          <ac:chgData name="Ian Barker" userId="9e6eb2df4e8d04bf" providerId="LiveId" clId="{1210835B-EBE5-42B2-8234-ED0A50C2540D}" dt="2020-08-16T20:58:11.845" v="2867" actId="478"/>
          <ac:picMkLst>
            <pc:docMk/>
            <pc:sldMk cId="4239377485" sldId="270"/>
            <ac:picMk id="4" creationId="{0F6D2728-7418-4919-8EA5-382EA4E91DD4}"/>
          </ac:picMkLst>
        </pc:picChg>
        <pc:picChg chg="add del mod">
          <ac:chgData name="Ian Barker" userId="9e6eb2df4e8d04bf" providerId="LiveId" clId="{1210835B-EBE5-42B2-8234-ED0A50C2540D}" dt="2020-08-16T21:42:36.735" v="3156" actId="27803"/>
          <ac:picMkLst>
            <pc:docMk/>
            <pc:sldMk cId="4239377485" sldId="270"/>
            <ac:picMk id="9" creationId="{2635B27F-EC4B-4FA3-B484-5E43642B55D7}"/>
          </ac:picMkLst>
        </pc:picChg>
      </pc:sldChg>
      <pc:sldChg chg="del">
        <pc:chgData name="Ian Barker" userId="9e6eb2df4e8d04bf" providerId="LiveId" clId="{1210835B-EBE5-42B2-8234-ED0A50C2540D}" dt="2020-08-16T20:56:47.176" v="2840" actId="2696"/>
        <pc:sldMkLst>
          <pc:docMk/>
          <pc:sldMk cId="129735717" sldId="271"/>
        </pc:sldMkLst>
      </pc:sldChg>
      <pc:sldChg chg="del">
        <pc:chgData name="Ian Barker" userId="9e6eb2df4e8d04bf" providerId="LiveId" clId="{1210835B-EBE5-42B2-8234-ED0A50C2540D}" dt="2020-08-16T20:56:51.133" v="2841" actId="2696"/>
        <pc:sldMkLst>
          <pc:docMk/>
          <pc:sldMk cId="3005489474" sldId="272"/>
        </pc:sldMkLst>
      </pc:sldChg>
      <pc:sldChg chg="del">
        <pc:chgData name="Ian Barker" userId="9e6eb2df4e8d04bf" providerId="LiveId" clId="{1210835B-EBE5-42B2-8234-ED0A50C2540D}" dt="2020-08-16T20:56:55.149" v="2842" actId="2696"/>
        <pc:sldMkLst>
          <pc:docMk/>
          <pc:sldMk cId="238967852" sldId="273"/>
        </pc:sldMkLst>
      </pc:sldChg>
      <pc:sldChg chg="del">
        <pc:chgData name="Ian Barker" userId="9e6eb2df4e8d04bf" providerId="LiveId" clId="{1210835B-EBE5-42B2-8234-ED0A50C2540D}" dt="2020-08-16T20:57:01.210" v="2844" actId="2696"/>
        <pc:sldMkLst>
          <pc:docMk/>
          <pc:sldMk cId="783693109" sldId="274"/>
        </pc:sldMkLst>
      </pc:sldChg>
      <pc:sldChg chg="del">
        <pc:chgData name="Ian Barker" userId="9e6eb2df4e8d04bf" providerId="LiveId" clId="{1210835B-EBE5-42B2-8234-ED0A50C2540D}" dt="2020-08-16T20:57:04.449" v="2845" actId="2696"/>
        <pc:sldMkLst>
          <pc:docMk/>
          <pc:sldMk cId="2579841096" sldId="275"/>
        </pc:sldMkLst>
      </pc:sldChg>
      <pc:sldChg chg="del">
        <pc:chgData name="Ian Barker" userId="9e6eb2df4e8d04bf" providerId="LiveId" clId="{1210835B-EBE5-42B2-8234-ED0A50C2540D}" dt="2020-08-16T20:57:06.928" v="2846" actId="2696"/>
        <pc:sldMkLst>
          <pc:docMk/>
          <pc:sldMk cId="4218387838" sldId="276"/>
        </pc:sldMkLst>
      </pc:sldChg>
      <pc:sldChg chg="del">
        <pc:chgData name="Ian Barker" userId="9e6eb2df4e8d04bf" providerId="LiveId" clId="{1210835B-EBE5-42B2-8234-ED0A50C2540D}" dt="2020-08-16T20:56:58.028" v="2843" actId="2696"/>
        <pc:sldMkLst>
          <pc:docMk/>
          <pc:sldMk cId="2671059555" sldId="277"/>
        </pc:sldMkLst>
      </pc:sldChg>
      <pc:sldChg chg="del">
        <pc:chgData name="Ian Barker" userId="9e6eb2df4e8d04bf" providerId="LiveId" clId="{1210835B-EBE5-42B2-8234-ED0A50C2540D}" dt="2020-08-16T20:57:09.356" v="2847" actId="2696"/>
        <pc:sldMkLst>
          <pc:docMk/>
          <pc:sldMk cId="662224689" sldId="278"/>
        </pc:sldMkLst>
      </pc:sldChg>
      <pc:sldChg chg="del">
        <pc:chgData name="Ian Barker" userId="9e6eb2df4e8d04bf" providerId="LiveId" clId="{1210835B-EBE5-42B2-8234-ED0A50C2540D}" dt="2020-08-16T20:57:11.920" v="2848" actId="2696"/>
        <pc:sldMkLst>
          <pc:docMk/>
          <pc:sldMk cId="3040431906" sldId="279"/>
        </pc:sldMkLst>
      </pc:sldChg>
      <pc:sldChg chg="del">
        <pc:chgData name="Ian Barker" userId="9e6eb2df4e8d04bf" providerId="LiveId" clId="{1210835B-EBE5-42B2-8234-ED0A50C2540D}" dt="2020-08-16T20:57:14.160" v="2849" actId="2696"/>
        <pc:sldMkLst>
          <pc:docMk/>
          <pc:sldMk cId="1252130084" sldId="280"/>
        </pc:sldMkLst>
      </pc:sldChg>
      <pc:sldChg chg="del">
        <pc:chgData name="Ian Barker" userId="9e6eb2df4e8d04bf" providerId="LiveId" clId="{1210835B-EBE5-42B2-8234-ED0A50C2540D}" dt="2020-08-16T20:57:20.211" v="2851" actId="2696"/>
        <pc:sldMkLst>
          <pc:docMk/>
          <pc:sldMk cId="2891877219" sldId="281"/>
        </pc:sldMkLst>
      </pc:sldChg>
      <pc:sldChg chg="del">
        <pc:chgData name="Ian Barker" userId="9e6eb2df4e8d04bf" providerId="LiveId" clId="{1210835B-EBE5-42B2-8234-ED0A50C2540D}" dt="2020-08-16T20:57:22.751" v="2852" actId="2696"/>
        <pc:sldMkLst>
          <pc:docMk/>
          <pc:sldMk cId="1323875664" sldId="282"/>
        </pc:sldMkLst>
      </pc:sldChg>
      <pc:sldChg chg="del">
        <pc:chgData name="Ian Barker" userId="9e6eb2df4e8d04bf" providerId="LiveId" clId="{1210835B-EBE5-42B2-8234-ED0A50C2540D}" dt="2020-08-16T20:57:25.488" v="2853" actId="2696"/>
        <pc:sldMkLst>
          <pc:docMk/>
          <pc:sldMk cId="2395167381" sldId="283"/>
        </pc:sldMkLst>
      </pc:sldChg>
      <pc:sldChg chg="del">
        <pc:chgData name="Ian Barker" userId="9e6eb2df4e8d04bf" providerId="LiveId" clId="{1210835B-EBE5-42B2-8234-ED0A50C2540D}" dt="2020-08-16T20:57:32.290" v="2855" actId="2696"/>
        <pc:sldMkLst>
          <pc:docMk/>
          <pc:sldMk cId="3443145639" sldId="284"/>
        </pc:sldMkLst>
      </pc:sldChg>
      <pc:sldChg chg="del">
        <pc:chgData name="Ian Barker" userId="9e6eb2df4e8d04bf" providerId="LiveId" clId="{1210835B-EBE5-42B2-8234-ED0A50C2540D}" dt="2020-08-16T20:57:34.636" v="2856" actId="2696"/>
        <pc:sldMkLst>
          <pc:docMk/>
          <pc:sldMk cId="2314365017" sldId="285"/>
        </pc:sldMkLst>
      </pc:sldChg>
      <pc:sldChg chg="del">
        <pc:chgData name="Ian Barker" userId="9e6eb2df4e8d04bf" providerId="LiveId" clId="{1210835B-EBE5-42B2-8234-ED0A50C2540D}" dt="2020-08-16T20:57:38.269" v="2857" actId="2696"/>
        <pc:sldMkLst>
          <pc:docMk/>
          <pc:sldMk cId="1159229963" sldId="286"/>
        </pc:sldMkLst>
      </pc:sldChg>
      <pc:sldChg chg="del">
        <pc:chgData name="Ian Barker" userId="9e6eb2df4e8d04bf" providerId="LiveId" clId="{1210835B-EBE5-42B2-8234-ED0A50C2540D}" dt="2020-08-16T20:57:41.266" v="2858" actId="2696"/>
        <pc:sldMkLst>
          <pc:docMk/>
          <pc:sldMk cId="2272850538" sldId="287"/>
        </pc:sldMkLst>
      </pc:sldChg>
      <pc:sldChg chg="del">
        <pc:chgData name="Ian Barker" userId="9e6eb2df4e8d04bf" providerId="LiveId" clId="{1210835B-EBE5-42B2-8234-ED0A50C2540D}" dt="2020-08-16T20:57:43.553" v="2859" actId="2696"/>
        <pc:sldMkLst>
          <pc:docMk/>
          <pc:sldMk cId="1295519804" sldId="288"/>
        </pc:sldMkLst>
      </pc:sldChg>
      <pc:sldChg chg="del">
        <pc:chgData name="Ian Barker" userId="9e6eb2df4e8d04bf" providerId="LiveId" clId="{1210835B-EBE5-42B2-8234-ED0A50C2540D}" dt="2020-08-16T20:57:45.887" v="2860" actId="2696"/>
        <pc:sldMkLst>
          <pc:docMk/>
          <pc:sldMk cId="509270859" sldId="289"/>
        </pc:sldMkLst>
      </pc:sldChg>
      <pc:sldChg chg="del">
        <pc:chgData name="Ian Barker" userId="9e6eb2df4e8d04bf" providerId="LiveId" clId="{1210835B-EBE5-42B2-8234-ED0A50C2540D}" dt="2020-08-16T20:57:55.982" v="2864" actId="2696"/>
        <pc:sldMkLst>
          <pc:docMk/>
          <pc:sldMk cId="2407143560" sldId="290"/>
        </pc:sldMkLst>
      </pc:sldChg>
      <pc:sldChg chg="del">
        <pc:chgData name="Ian Barker" userId="9e6eb2df4e8d04bf" providerId="LiveId" clId="{1210835B-EBE5-42B2-8234-ED0A50C2540D}" dt="2020-08-16T20:57:28.240" v="2854" actId="2696"/>
        <pc:sldMkLst>
          <pc:docMk/>
          <pc:sldMk cId="243874319" sldId="291"/>
        </pc:sldMkLst>
      </pc:sldChg>
      <pc:sldChg chg="del">
        <pc:chgData name="Ian Barker" userId="9e6eb2df4e8d04bf" providerId="LiveId" clId="{1210835B-EBE5-42B2-8234-ED0A50C2540D}" dt="2020-08-16T20:57:51.233" v="2862" actId="2696"/>
        <pc:sldMkLst>
          <pc:docMk/>
          <pc:sldMk cId="2182248688" sldId="292"/>
        </pc:sldMkLst>
      </pc:sldChg>
      <pc:sldChg chg="del">
        <pc:chgData name="Ian Barker" userId="9e6eb2df4e8d04bf" providerId="LiveId" clId="{1210835B-EBE5-42B2-8234-ED0A50C2540D}" dt="2020-08-16T20:56:25.395" v="2839" actId="2696"/>
        <pc:sldMkLst>
          <pc:docMk/>
          <pc:sldMk cId="3572695392" sldId="293"/>
        </pc:sldMkLst>
      </pc:sldChg>
      <pc:sldChg chg="del">
        <pc:chgData name="Ian Barker" userId="9e6eb2df4e8d04bf" providerId="LiveId" clId="{1210835B-EBE5-42B2-8234-ED0A50C2540D}" dt="2020-08-16T20:57:53.567" v="2863" actId="2696"/>
        <pc:sldMkLst>
          <pc:docMk/>
          <pc:sldMk cId="3106230851" sldId="294"/>
        </pc:sldMkLst>
      </pc:sldChg>
      <pc:sldChg chg="del">
        <pc:chgData name="Ian Barker" userId="9e6eb2df4e8d04bf" providerId="LiveId" clId="{1210835B-EBE5-42B2-8234-ED0A50C2540D}" dt="2020-08-16T20:57:48.048" v="2861" actId="2696"/>
        <pc:sldMkLst>
          <pc:docMk/>
          <pc:sldMk cId="2485203052" sldId="295"/>
        </pc:sldMkLst>
      </pc:sldChg>
      <pc:sldChg chg="del">
        <pc:chgData name="Ian Barker" userId="9e6eb2df4e8d04bf" providerId="LiveId" clId="{1210835B-EBE5-42B2-8234-ED0A50C2540D}" dt="2020-08-16T20:57:58.122" v="2865" actId="2696"/>
        <pc:sldMkLst>
          <pc:docMk/>
          <pc:sldMk cId="4039769966" sldId="296"/>
        </pc:sldMkLst>
      </pc:sldChg>
      <pc:sldChg chg="del">
        <pc:chgData name="Ian Barker" userId="9e6eb2df4e8d04bf" providerId="LiveId" clId="{1210835B-EBE5-42B2-8234-ED0A50C2540D}" dt="2020-08-16T20:58:00.332" v="2866" actId="2696"/>
        <pc:sldMkLst>
          <pc:docMk/>
          <pc:sldMk cId="1065588745" sldId="297"/>
        </pc:sldMkLst>
      </pc:sldChg>
      <pc:sldChg chg="modSp mod modTransition">
        <pc:chgData name="Ian Barker" userId="9e6eb2df4e8d04bf" providerId="LiveId" clId="{1210835B-EBE5-42B2-8234-ED0A50C2540D}" dt="2020-08-16T21:36:54.046" v="3154"/>
        <pc:sldMkLst>
          <pc:docMk/>
          <pc:sldMk cId="636133527" sldId="298"/>
        </pc:sldMkLst>
        <pc:spChg chg="mod">
          <ac:chgData name="Ian Barker" userId="9e6eb2df4e8d04bf" providerId="LiveId" clId="{1210835B-EBE5-42B2-8234-ED0A50C2540D}" dt="2020-08-16T21:10:38.263" v="3137" actId="2710"/>
          <ac:spMkLst>
            <pc:docMk/>
            <pc:sldMk cId="636133527" sldId="298"/>
            <ac:spMk id="6" creationId="{052CC8BC-6D8F-47AC-8622-9C379B0DBF2B}"/>
          </ac:spMkLst>
        </pc:spChg>
      </pc:sldChg>
      <pc:sldChg chg="modSp add mod modTransition">
        <pc:chgData name="Ian Barker" userId="9e6eb2df4e8d04bf" providerId="LiveId" clId="{1210835B-EBE5-42B2-8234-ED0A50C2540D}" dt="2020-08-16T21:36:54.046" v="3154"/>
        <pc:sldMkLst>
          <pc:docMk/>
          <pc:sldMk cId="3386060316" sldId="299"/>
        </pc:sldMkLst>
        <pc:spChg chg="mod">
          <ac:chgData name="Ian Barker" userId="9e6eb2df4e8d04bf" providerId="LiveId" clId="{1210835B-EBE5-42B2-8234-ED0A50C2540D}" dt="2020-08-16T15:41:08.094" v="885" actId="20577"/>
          <ac:spMkLst>
            <pc:docMk/>
            <pc:sldMk cId="3386060316" sldId="299"/>
            <ac:spMk id="18" creationId="{FAB63F3A-60E9-4491-AEFF-60A846B1EBBE}"/>
          </ac:spMkLst>
        </pc:spChg>
      </pc:sldChg>
      <pc:sldChg chg="add del">
        <pc:chgData name="Ian Barker" userId="9e6eb2df4e8d04bf" providerId="LiveId" clId="{1210835B-EBE5-42B2-8234-ED0A50C2540D}" dt="2020-08-16T19:27:12.633" v="1140"/>
        <pc:sldMkLst>
          <pc:docMk/>
          <pc:sldMk cId="1727903854" sldId="300"/>
        </pc:sldMkLst>
      </pc:sldChg>
      <pc:sldChg chg="modSp add mod ord modTransition">
        <pc:chgData name="Ian Barker" userId="9e6eb2df4e8d04bf" providerId="LiveId" clId="{1210835B-EBE5-42B2-8234-ED0A50C2540D}" dt="2020-08-16T21:36:54.046" v="3154"/>
        <pc:sldMkLst>
          <pc:docMk/>
          <pc:sldMk cId="4279140110" sldId="300"/>
        </pc:sldMkLst>
        <pc:spChg chg="mod">
          <ac:chgData name="Ian Barker" userId="9e6eb2df4e8d04bf" providerId="LiveId" clId="{1210835B-EBE5-42B2-8234-ED0A50C2540D}" dt="2020-08-16T19:30:43.293" v="1202" actId="20577"/>
          <ac:spMkLst>
            <pc:docMk/>
            <pc:sldMk cId="4279140110" sldId="300"/>
            <ac:spMk id="16" creationId="{F3F5BEDC-9CFE-4553-9AD2-2494BE6A51A0}"/>
          </ac:spMkLst>
        </pc:spChg>
        <pc:picChg chg="mod">
          <ac:chgData name="Ian Barker" userId="9e6eb2df4e8d04bf" providerId="LiveId" clId="{1210835B-EBE5-42B2-8234-ED0A50C2540D}" dt="2020-08-16T19:28:15.492" v="1143" actId="1440"/>
          <ac:picMkLst>
            <pc:docMk/>
            <pc:sldMk cId="4279140110" sldId="300"/>
            <ac:picMk id="3" creationId="{1E808C56-8855-43F0-B3CD-8AC4458BEAE8}"/>
          </ac:picMkLst>
        </pc:picChg>
      </pc:sldChg>
      <pc:sldChg chg="addSp delSp modSp add mod modTransition">
        <pc:chgData name="Ian Barker" userId="9e6eb2df4e8d04bf" providerId="LiveId" clId="{1210835B-EBE5-42B2-8234-ED0A50C2540D}" dt="2020-08-16T21:36:54.046" v="3154"/>
        <pc:sldMkLst>
          <pc:docMk/>
          <pc:sldMk cId="2216802662" sldId="301"/>
        </pc:sldMkLst>
        <pc:spChg chg="add del mod">
          <ac:chgData name="Ian Barker" userId="9e6eb2df4e8d04bf" providerId="LiveId" clId="{1210835B-EBE5-42B2-8234-ED0A50C2540D}" dt="2020-08-16T20:12:56.907" v="1859" actId="478"/>
          <ac:spMkLst>
            <pc:docMk/>
            <pc:sldMk cId="2216802662" sldId="301"/>
            <ac:spMk id="3" creationId="{ED0FDBAF-81CD-4927-AC92-C87D8614C355}"/>
          </ac:spMkLst>
        </pc:spChg>
        <pc:spChg chg="add del mod">
          <ac:chgData name="Ian Barker" userId="9e6eb2df4e8d04bf" providerId="LiveId" clId="{1210835B-EBE5-42B2-8234-ED0A50C2540D}" dt="2020-08-16T20:21:24.784" v="2085" actId="6549"/>
          <ac:spMkLst>
            <pc:docMk/>
            <pc:sldMk cId="2216802662" sldId="301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39:34.304" v="2651" actId="20577"/>
          <ac:spMkLst>
            <pc:docMk/>
            <pc:sldMk cId="2216802662" sldId="301"/>
            <ac:spMk id="18" creationId="{FAB63F3A-60E9-4491-AEFF-60A846B1EBBE}"/>
          </ac:spMkLst>
        </pc:spChg>
        <pc:picChg chg="del">
          <ac:chgData name="Ian Barker" userId="9e6eb2df4e8d04bf" providerId="LiveId" clId="{1210835B-EBE5-42B2-8234-ED0A50C2540D}" dt="2020-08-16T20:13:00.496" v="1861" actId="478"/>
          <ac:picMkLst>
            <pc:docMk/>
            <pc:sldMk cId="2216802662" sldId="301"/>
            <ac:picMk id="4" creationId="{C19B440F-54F8-4937-ADB3-5867A34BA0AB}"/>
          </ac:picMkLst>
        </pc:picChg>
        <pc:picChg chg="add del">
          <ac:chgData name="Ian Barker" userId="9e6eb2df4e8d04bf" providerId="LiveId" clId="{1210835B-EBE5-42B2-8234-ED0A50C2540D}" dt="2020-08-16T20:12:59.400" v="1860" actId="478"/>
          <ac:picMkLst>
            <pc:docMk/>
            <pc:sldMk cId="2216802662" sldId="301"/>
            <ac:picMk id="6" creationId="{F86FD0A4-6250-475F-A289-62D3AC650B23}"/>
          </ac:picMkLst>
        </pc:picChg>
        <pc:picChg chg="add mod">
          <ac:chgData name="Ian Barker" userId="9e6eb2df4e8d04bf" providerId="LiveId" clId="{1210835B-EBE5-42B2-8234-ED0A50C2540D}" dt="2020-08-16T20:13:20.502" v="1868" actId="1076"/>
          <ac:picMkLst>
            <pc:docMk/>
            <pc:sldMk cId="2216802662" sldId="301"/>
            <ac:picMk id="7" creationId="{358A155B-08B7-489B-9F0B-D8CD783EBA93}"/>
          </ac:picMkLst>
        </pc:picChg>
      </pc:sldChg>
      <pc:sldChg chg="addSp delSp modSp add mod modTransition modNotesTx">
        <pc:chgData name="Ian Barker" userId="9e6eb2df4e8d04bf" providerId="LiveId" clId="{1210835B-EBE5-42B2-8234-ED0A50C2540D}" dt="2020-08-16T21:36:54.046" v="3154"/>
        <pc:sldMkLst>
          <pc:docMk/>
          <pc:sldMk cId="2634423131" sldId="302"/>
        </pc:sldMkLst>
        <pc:spChg chg="add mod">
          <ac:chgData name="Ian Barker" userId="9e6eb2df4e8d04bf" providerId="LiveId" clId="{1210835B-EBE5-42B2-8234-ED0A50C2540D}" dt="2020-08-16T20:25:08.135" v="2214" actId="1036"/>
          <ac:spMkLst>
            <pc:docMk/>
            <pc:sldMk cId="2634423131" sldId="302"/>
            <ac:spMk id="9" creationId="{54EF5D38-8011-46E5-BCA5-653D5CF33383}"/>
          </ac:spMkLst>
        </pc:spChg>
        <pc:spChg chg="add mod">
          <ac:chgData name="Ian Barker" userId="9e6eb2df4e8d04bf" providerId="LiveId" clId="{1210835B-EBE5-42B2-8234-ED0A50C2540D}" dt="2020-08-16T20:24:36.992" v="2184" actId="1076"/>
          <ac:spMkLst>
            <pc:docMk/>
            <pc:sldMk cId="2634423131" sldId="302"/>
            <ac:spMk id="11" creationId="{53F71AF4-3053-4D16-AA32-632CBF52EA00}"/>
          </ac:spMkLst>
        </pc:spChg>
        <pc:spChg chg="mod">
          <ac:chgData name="Ian Barker" userId="9e6eb2df4e8d04bf" providerId="LiveId" clId="{1210835B-EBE5-42B2-8234-ED0A50C2540D}" dt="2020-08-16T20:21:35.817" v="2094" actId="20577"/>
          <ac:spMkLst>
            <pc:docMk/>
            <pc:sldMk cId="2634423131" sldId="302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24:56.798" v="2200" actId="12"/>
          <ac:spMkLst>
            <pc:docMk/>
            <pc:sldMk cId="2634423131" sldId="302"/>
            <ac:spMk id="18" creationId="{FAB63F3A-60E9-4491-AEFF-60A846B1EBBE}"/>
          </ac:spMkLst>
        </pc:spChg>
        <pc:picChg chg="add del mod">
          <ac:chgData name="Ian Barker" userId="9e6eb2df4e8d04bf" providerId="LiveId" clId="{1210835B-EBE5-42B2-8234-ED0A50C2540D}" dt="2020-08-16T20:17:24.422" v="2014" actId="478"/>
          <ac:picMkLst>
            <pc:docMk/>
            <pc:sldMk cId="2634423131" sldId="302"/>
            <ac:picMk id="3" creationId="{D6B54DBE-6FD4-439D-9022-60ACC3B66340}"/>
          </ac:picMkLst>
        </pc:picChg>
        <pc:picChg chg="add del mod">
          <ac:chgData name="Ian Barker" userId="9e6eb2df4e8d04bf" providerId="LiveId" clId="{1210835B-EBE5-42B2-8234-ED0A50C2540D}" dt="2020-08-16T20:21:39.301" v="2095" actId="478"/>
          <ac:picMkLst>
            <pc:docMk/>
            <pc:sldMk cId="2634423131" sldId="302"/>
            <ac:picMk id="5" creationId="{AC6B25BA-814B-408B-977A-BC7C62972B33}"/>
          </ac:picMkLst>
        </pc:picChg>
        <pc:picChg chg="del">
          <ac:chgData name="Ian Barker" userId="9e6eb2df4e8d04bf" providerId="LiveId" clId="{1210835B-EBE5-42B2-8234-ED0A50C2540D}" dt="2020-08-16T20:16:54.595" v="2008" actId="478"/>
          <ac:picMkLst>
            <pc:docMk/>
            <pc:sldMk cId="2634423131" sldId="302"/>
            <ac:picMk id="7" creationId="{358A155B-08B7-489B-9F0B-D8CD783EBA93}"/>
          </ac:picMkLst>
        </pc:picChg>
        <pc:picChg chg="add mod">
          <ac:chgData name="Ian Barker" userId="9e6eb2df4e8d04bf" providerId="LiveId" clId="{1210835B-EBE5-42B2-8234-ED0A50C2540D}" dt="2020-08-16T20:23:02.983" v="2179" actId="1440"/>
          <ac:picMkLst>
            <pc:docMk/>
            <pc:sldMk cId="2634423131" sldId="302"/>
            <ac:picMk id="8" creationId="{EA9EC692-3F4D-4475-B75B-3C2DB7A0FDB8}"/>
          </ac:picMkLst>
        </pc:picChg>
      </pc:sldChg>
      <pc:sldChg chg="addSp delSp modSp add mod modTransition">
        <pc:chgData name="Ian Barker" userId="9e6eb2df4e8d04bf" providerId="LiveId" clId="{1210835B-EBE5-42B2-8234-ED0A50C2540D}" dt="2020-08-16T21:36:54.046" v="3154"/>
        <pc:sldMkLst>
          <pc:docMk/>
          <pc:sldMk cId="2037756337" sldId="303"/>
        </pc:sldMkLst>
        <pc:spChg chg="mod">
          <ac:chgData name="Ian Barker" userId="9e6eb2df4e8d04bf" providerId="LiveId" clId="{1210835B-EBE5-42B2-8234-ED0A50C2540D}" dt="2020-08-16T20:33:21.315" v="2259" actId="14100"/>
          <ac:spMkLst>
            <pc:docMk/>
            <pc:sldMk cId="2037756337" sldId="303"/>
            <ac:spMk id="18" creationId="{FAB63F3A-60E9-4491-AEFF-60A846B1EBBE}"/>
          </ac:spMkLst>
        </pc:spChg>
        <pc:picChg chg="add del mod">
          <ac:chgData name="Ian Barker" userId="9e6eb2df4e8d04bf" providerId="LiveId" clId="{1210835B-EBE5-42B2-8234-ED0A50C2540D}" dt="2020-08-16T20:32:16.267" v="2250" actId="478"/>
          <ac:picMkLst>
            <pc:docMk/>
            <pc:sldMk cId="2037756337" sldId="303"/>
            <ac:picMk id="3" creationId="{E563BD4F-DD20-4C93-A4D7-25DB9FF99CF7}"/>
          </ac:picMkLst>
        </pc:picChg>
        <pc:picChg chg="del mod">
          <ac:chgData name="Ian Barker" userId="9e6eb2df4e8d04bf" providerId="LiveId" clId="{1210835B-EBE5-42B2-8234-ED0A50C2540D}" dt="2020-08-16T20:27:15.883" v="2218" actId="478"/>
          <ac:picMkLst>
            <pc:docMk/>
            <pc:sldMk cId="2037756337" sldId="303"/>
            <ac:picMk id="5" creationId="{AC6B25BA-814B-408B-977A-BC7C62972B33}"/>
          </ac:picMkLst>
        </pc:picChg>
        <pc:picChg chg="add mod">
          <ac:chgData name="Ian Barker" userId="9e6eb2df4e8d04bf" providerId="LiveId" clId="{1210835B-EBE5-42B2-8234-ED0A50C2540D}" dt="2020-08-16T20:32:59.153" v="2257" actId="1440"/>
          <ac:picMkLst>
            <pc:docMk/>
            <pc:sldMk cId="2037756337" sldId="303"/>
            <ac:picMk id="6" creationId="{AB809240-B329-45D8-A407-D25027E55B0E}"/>
          </ac:picMkLst>
        </pc:picChg>
        <pc:picChg chg="del">
          <ac:chgData name="Ian Barker" userId="9e6eb2df4e8d04bf" providerId="LiveId" clId="{1210835B-EBE5-42B2-8234-ED0A50C2540D}" dt="2020-08-16T20:25:56.301" v="2215" actId="478"/>
          <ac:picMkLst>
            <pc:docMk/>
            <pc:sldMk cId="2037756337" sldId="303"/>
            <ac:picMk id="8" creationId="{EA9EC692-3F4D-4475-B75B-3C2DB7A0FDB8}"/>
          </ac:picMkLst>
        </pc:picChg>
      </pc:sldChg>
      <pc:sldChg chg="addSp delSp modSp add mod modTransition">
        <pc:chgData name="Ian Barker" userId="9e6eb2df4e8d04bf" providerId="LiveId" clId="{1210835B-EBE5-42B2-8234-ED0A50C2540D}" dt="2020-08-16T21:36:54.046" v="3154"/>
        <pc:sldMkLst>
          <pc:docMk/>
          <pc:sldMk cId="1810845212" sldId="304"/>
        </pc:sldMkLst>
        <pc:spChg chg="add mod">
          <ac:chgData name="Ian Barker" userId="9e6eb2df4e8d04bf" providerId="LiveId" clId="{1210835B-EBE5-42B2-8234-ED0A50C2540D}" dt="2020-08-16T20:53:23.693" v="2804" actId="1036"/>
          <ac:spMkLst>
            <pc:docMk/>
            <pc:sldMk cId="1810845212" sldId="304"/>
            <ac:spMk id="6" creationId="{F61C7F6C-BF33-4EC2-9471-1AB1F47F017D}"/>
          </ac:spMkLst>
        </pc:spChg>
        <pc:spChg chg="del">
          <ac:chgData name="Ian Barker" userId="9e6eb2df4e8d04bf" providerId="LiveId" clId="{1210835B-EBE5-42B2-8234-ED0A50C2540D}" dt="2020-08-16T20:34:49.175" v="2275" actId="478"/>
          <ac:spMkLst>
            <pc:docMk/>
            <pc:sldMk cId="1810845212" sldId="304"/>
            <ac:spMk id="7" creationId="{45AAD67B-A6F8-4758-ABCB-A114EEBD48A0}"/>
          </ac:spMkLst>
        </pc:spChg>
        <pc:spChg chg="mod">
          <ac:chgData name="Ian Barker" userId="9e6eb2df4e8d04bf" providerId="LiveId" clId="{1210835B-EBE5-42B2-8234-ED0A50C2540D}" dt="2020-08-16T20:34:38.215" v="2273" actId="14100"/>
          <ac:spMkLst>
            <pc:docMk/>
            <pc:sldMk cId="1810845212" sldId="304"/>
            <ac:spMk id="16" creationId="{F3F5BEDC-9CFE-4553-9AD2-2494BE6A51A0}"/>
          </ac:spMkLst>
        </pc:spChg>
        <pc:spChg chg="mod">
          <ac:chgData name="Ian Barker" userId="9e6eb2df4e8d04bf" providerId="LiveId" clId="{1210835B-EBE5-42B2-8234-ED0A50C2540D}" dt="2020-08-16T20:53:19.039" v="2791" actId="14100"/>
          <ac:spMkLst>
            <pc:docMk/>
            <pc:sldMk cId="1810845212" sldId="304"/>
            <ac:spMk id="18" creationId="{FAB63F3A-60E9-4491-AEFF-60A846B1EBBE}"/>
          </ac:spMkLst>
        </pc:spChg>
        <pc:picChg chg="del">
          <ac:chgData name="Ian Barker" userId="9e6eb2df4e8d04bf" providerId="LiveId" clId="{1210835B-EBE5-42B2-8234-ED0A50C2540D}" dt="2020-08-16T20:34:43.171" v="2274" actId="478"/>
          <ac:picMkLst>
            <pc:docMk/>
            <pc:sldMk cId="1810845212" sldId="304"/>
            <ac:picMk id="3" creationId="{67EAE9B9-AEA7-4887-879B-9C7D38973A5B}"/>
          </ac:picMkLst>
        </pc:picChg>
      </pc:sldChg>
      <pc:sldChg chg="addSp delSp modSp add mod modTransition modNotesTx">
        <pc:chgData name="Ian Barker" userId="9e6eb2df4e8d04bf" providerId="LiveId" clId="{1210835B-EBE5-42B2-8234-ED0A50C2540D}" dt="2020-08-16T21:36:54.046" v="3154"/>
        <pc:sldMkLst>
          <pc:docMk/>
          <pc:sldMk cId="791133355" sldId="305"/>
        </pc:sldMkLst>
        <pc:spChg chg="del">
          <ac:chgData name="Ian Barker" userId="9e6eb2df4e8d04bf" providerId="LiveId" clId="{1210835B-EBE5-42B2-8234-ED0A50C2540D}" dt="2020-08-16T20:45:13.092" v="2715" actId="478"/>
          <ac:spMkLst>
            <pc:docMk/>
            <pc:sldMk cId="791133355" sldId="305"/>
            <ac:spMk id="9" creationId="{54EF5D38-8011-46E5-BCA5-653D5CF33383}"/>
          </ac:spMkLst>
        </pc:spChg>
        <pc:spChg chg="del">
          <ac:chgData name="Ian Barker" userId="9e6eb2df4e8d04bf" providerId="LiveId" clId="{1210835B-EBE5-42B2-8234-ED0A50C2540D}" dt="2020-08-16T20:45:11.085" v="2714" actId="478"/>
          <ac:spMkLst>
            <pc:docMk/>
            <pc:sldMk cId="791133355" sldId="305"/>
            <ac:spMk id="11" creationId="{53F71AF4-3053-4D16-AA32-632CBF52EA00}"/>
          </ac:spMkLst>
        </pc:spChg>
        <pc:spChg chg="mod">
          <ac:chgData name="Ian Barker" userId="9e6eb2df4e8d04bf" providerId="LiveId" clId="{1210835B-EBE5-42B2-8234-ED0A50C2540D}" dt="2020-08-16T20:41:32.137" v="2683" actId="20577"/>
          <ac:spMkLst>
            <pc:docMk/>
            <pc:sldMk cId="791133355" sldId="305"/>
            <ac:spMk id="16" creationId="{F3F5BEDC-9CFE-4553-9AD2-2494BE6A51A0}"/>
          </ac:spMkLst>
        </pc:spChg>
        <pc:spChg chg="mod ord">
          <ac:chgData name="Ian Barker" userId="9e6eb2df4e8d04bf" providerId="LiveId" clId="{1210835B-EBE5-42B2-8234-ED0A50C2540D}" dt="2020-08-16T20:51:04.799" v="2768" actId="1076"/>
          <ac:spMkLst>
            <pc:docMk/>
            <pc:sldMk cId="791133355" sldId="305"/>
            <ac:spMk id="18" creationId="{FAB63F3A-60E9-4491-AEFF-60A846B1EBBE}"/>
          </ac:spMkLst>
        </pc:spChg>
        <pc:picChg chg="add mod">
          <ac:chgData name="Ian Barker" userId="9e6eb2df4e8d04bf" providerId="LiveId" clId="{1210835B-EBE5-42B2-8234-ED0A50C2540D}" dt="2020-08-16T20:50:45.788" v="2763" actId="1076"/>
          <ac:picMkLst>
            <pc:docMk/>
            <pc:sldMk cId="791133355" sldId="305"/>
            <ac:picMk id="3" creationId="{60196D76-37FB-4EA1-9976-A9AB0745407D}"/>
          </ac:picMkLst>
        </pc:picChg>
        <pc:picChg chg="add mod">
          <ac:chgData name="Ian Barker" userId="9e6eb2df4e8d04bf" providerId="LiveId" clId="{1210835B-EBE5-42B2-8234-ED0A50C2540D}" dt="2020-08-16T20:47:55.236" v="2743" actId="14100"/>
          <ac:picMkLst>
            <pc:docMk/>
            <pc:sldMk cId="791133355" sldId="305"/>
            <ac:picMk id="5" creationId="{BA7A0B57-845C-469F-B054-1DFEC3572A48}"/>
          </ac:picMkLst>
        </pc:picChg>
        <pc:picChg chg="del">
          <ac:chgData name="Ian Barker" userId="9e6eb2df4e8d04bf" providerId="LiveId" clId="{1210835B-EBE5-42B2-8234-ED0A50C2540D}" dt="2020-08-16T20:42:00.912" v="2684" actId="478"/>
          <ac:picMkLst>
            <pc:docMk/>
            <pc:sldMk cId="791133355" sldId="305"/>
            <ac:picMk id="8" creationId="{EA9EC692-3F4D-4475-B75B-3C2DB7A0FDB8}"/>
          </ac:picMkLst>
        </pc:picChg>
        <pc:cxnChg chg="add mod">
          <ac:chgData name="Ian Barker" userId="9e6eb2df4e8d04bf" providerId="LiveId" clId="{1210835B-EBE5-42B2-8234-ED0A50C2540D}" dt="2020-08-16T20:51:19.014" v="2769" actId="1582"/>
          <ac:cxnSpMkLst>
            <pc:docMk/>
            <pc:sldMk cId="791133355" sldId="305"/>
            <ac:cxnSpMk id="7" creationId="{E36EC35B-8A3D-41C8-925E-2753520F9523}"/>
          </ac:cxnSpMkLst>
        </pc:cxnChg>
        <pc:cxnChg chg="add mod">
          <ac:chgData name="Ian Barker" userId="9e6eb2df4e8d04bf" providerId="LiveId" clId="{1210835B-EBE5-42B2-8234-ED0A50C2540D}" dt="2020-08-16T20:51:46.938" v="2774" actId="14100"/>
          <ac:cxnSpMkLst>
            <pc:docMk/>
            <pc:sldMk cId="791133355" sldId="305"/>
            <ac:cxnSpMk id="14" creationId="{AE4D5E8D-ECCE-4988-9022-730B8B02E456}"/>
          </ac:cxnSpMkLst>
        </pc:cxnChg>
        <pc:cxnChg chg="add mod">
          <ac:chgData name="Ian Barker" userId="9e6eb2df4e8d04bf" providerId="LiveId" clId="{1210835B-EBE5-42B2-8234-ED0A50C2540D}" dt="2020-08-16T20:51:41.790" v="2773" actId="14100"/>
          <ac:cxnSpMkLst>
            <pc:docMk/>
            <pc:sldMk cId="791133355" sldId="305"/>
            <ac:cxnSpMk id="17" creationId="{9CF1C38B-26CB-45F3-9AD1-68886B89C7FD}"/>
          </ac:cxnSpMkLst>
        </pc:cxnChg>
      </pc:sldChg>
      <pc:sldChg chg="modSp add mod modTransition">
        <pc:chgData name="Ian Barker" userId="9e6eb2df4e8d04bf" providerId="LiveId" clId="{1210835B-EBE5-42B2-8234-ED0A50C2540D}" dt="2020-08-16T21:36:54.046" v="3154"/>
        <pc:sldMkLst>
          <pc:docMk/>
          <pc:sldMk cId="2465807219" sldId="306"/>
        </pc:sldMkLst>
        <pc:spChg chg="mod">
          <ac:chgData name="Ian Barker" userId="9e6eb2df4e8d04bf" providerId="LiveId" clId="{1210835B-EBE5-42B2-8234-ED0A50C2540D}" dt="2020-08-16T21:12:57.113" v="3144" actId="20577"/>
          <ac:spMkLst>
            <pc:docMk/>
            <pc:sldMk cId="2465807219" sldId="306"/>
            <ac:spMk id="6" creationId="{052CC8BC-6D8F-47AC-8622-9C379B0DBF2B}"/>
          </ac:spMkLst>
        </pc:spChg>
      </pc:sldChg>
    </pc:docChg>
  </pc:docChgLst>
  <pc:docChgLst>
    <pc:chgData name="Ian Barker" userId="9e6eb2df4e8d04bf" providerId="LiveId" clId="{FB92BD8D-A218-4086-95D1-54704E02F38F}"/>
    <pc:docChg chg="undo custSel delSld modSld">
      <pc:chgData name="Ian Barker" userId="9e6eb2df4e8d04bf" providerId="LiveId" clId="{FB92BD8D-A218-4086-95D1-54704E02F38F}" dt="2020-09-14T16:33:43.923" v="424"/>
      <pc:docMkLst>
        <pc:docMk/>
      </pc:docMkLst>
      <pc:sldChg chg="modSp mod">
        <pc:chgData name="Ian Barker" userId="9e6eb2df4e8d04bf" providerId="LiveId" clId="{FB92BD8D-A218-4086-95D1-54704E02F38F}" dt="2020-09-14T16:28:34.045" v="410" actId="14861"/>
        <pc:sldMkLst>
          <pc:docMk/>
          <pc:sldMk cId="0" sldId="257"/>
        </pc:sldMkLst>
        <pc:spChg chg="mod">
          <ac:chgData name="Ian Barker" userId="9e6eb2df4e8d04bf" providerId="LiveId" clId="{FB92BD8D-A218-4086-95D1-54704E02F38F}" dt="2020-09-14T16:26:48.872" v="387" actId="1035"/>
          <ac:spMkLst>
            <pc:docMk/>
            <pc:sldMk cId="0" sldId="257"/>
            <ac:spMk id="54" creationId="{00000000-0000-0000-0000-000000000000}"/>
          </ac:spMkLst>
        </pc:spChg>
        <pc:spChg chg="mod">
          <ac:chgData name="Ian Barker" userId="9e6eb2df4e8d04bf" providerId="LiveId" clId="{FB92BD8D-A218-4086-95D1-54704E02F38F}" dt="2020-09-14T16:26:33.995" v="375" actId="14100"/>
          <ac:spMkLst>
            <pc:docMk/>
            <pc:sldMk cId="0" sldId="257"/>
            <ac:spMk id="55" creationId="{00000000-0000-0000-0000-000000000000}"/>
          </ac:spMkLst>
        </pc:spChg>
        <pc:picChg chg="mod">
          <ac:chgData name="Ian Barker" userId="9e6eb2df4e8d04bf" providerId="LiveId" clId="{FB92BD8D-A218-4086-95D1-54704E02F38F}" dt="2020-09-14T16:28:34.045" v="410" actId="14861"/>
          <ac:picMkLst>
            <pc:docMk/>
            <pc:sldMk cId="0" sldId="257"/>
            <ac:picMk id="2" creationId="{9D27C52F-C93F-416F-B32B-BD0F089DD63B}"/>
          </ac:picMkLst>
        </pc:picChg>
      </pc:sldChg>
      <pc:sldChg chg="del">
        <pc:chgData name="Ian Barker" userId="9e6eb2df4e8d04bf" providerId="LiveId" clId="{FB92BD8D-A218-4086-95D1-54704E02F38F}" dt="2020-09-14T16:20:49.169" v="28" actId="2696"/>
        <pc:sldMkLst>
          <pc:docMk/>
          <pc:sldMk cId="0" sldId="260"/>
        </pc:sldMkLst>
      </pc:sldChg>
      <pc:sldChg chg="modSp mod">
        <pc:chgData name="Ian Barker" userId="9e6eb2df4e8d04bf" providerId="LiveId" clId="{FB92BD8D-A218-4086-95D1-54704E02F38F}" dt="2020-09-14T16:14:18.219" v="26" actId="6549"/>
        <pc:sldMkLst>
          <pc:docMk/>
          <pc:sldMk cId="797380879" sldId="263"/>
        </pc:sldMkLst>
        <pc:spChg chg="mod">
          <ac:chgData name="Ian Barker" userId="9e6eb2df4e8d04bf" providerId="LiveId" clId="{FB92BD8D-A218-4086-95D1-54704E02F38F}" dt="2020-09-14T16:14:18.219" v="26" actId="6549"/>
          <ac:spMkLst>
            <pc:docMk/>
            <pc:sldMk cId="797380879" sldId="263"/>
            <ac:spMk id="18" creationId="{FAB63F3A-60E9-4491-AEFF-60A846B1EBBE}"/>
          </ac:spMkLst>
        </pc:spChg>
      </pc:sldChg>
      <pc:sldChg chg="modSp mod">
        <pc:chgData name="Ian Barker" userId="9e6eb2df4e8d04bf" providerId="LiveId" clId="{FB92BD8D-A218-4086-95D1-54704E02F38F}" dt="2020-09-14T16:15:15.541" v="27" actId="3626"/>
        <pc:sldMkLst>
          <pc:docMk/>
          <pc:sldMk cId="147057485" sldId="265"/>
        </pc:sldMkLst>
        <pc:spChg chg="mod">
          <ac:chgData name="Ian Barker" userId="9e6eb2df4e8d04bf" providerId="LiveId" clId="{FB92BD8D-A218-4086-95D1-54704E02F38F}" dt="2020-09-14T16:15:15.541" v="27" actId="3626"/>
          <ac:spMkLst>
            <pc:docMk/>
            <pc:sldMk cId="147057485" sldId="265"/>
            <ac:spMk id="18" creationId="{FAB63F3A-60E9-4491-AEFF-60A846B1EBBE}"/>
          </ac:spMkLst>
        </pc:spChg>
      </pc:sldChg>
      <pc:sldChg chg="modAnim">
        <pc:chgData name="Ian Barker" userId="9e6eb2df4e8d04bf" providerId="LiveId" clId="{FB92BD8D-A218-4086-95D1-54704E02F38F}" dt="2020-09-14T16:33:43.923" v="424"/>
        <pc:sldMkLst>
          <pc:docMk/>
          <pc:sldMk cId="4239377485" sldId="270"/>
        </pc:sldMkLst>
      </pc:sldChg>
      <pc:sldChg chg="modSp mod">
        <pc:chgData name="Ian Barker" userId="9e6eb2df4e8d04bf" providerId="LiveId" clId="{FB92BD8D-A218-4086-95D1-54704E02F38F}" dt="2020-09-14T16:10:49.321" v="3" actId="20577"/>
        <pc:sldMkLst>
          <pc:docMk/>
          <pc:sldMk cId="3386060316" sldId="299"/>
        </pc:sldMkLst>
        <pc:spChg chg="mod">
          <ac:chgData name="Ian Barker" userId="9e6eb2df4e8d04bf" providerId="LiveId" clId="{FB92BD8D-A218-4086-95D1-54704E02F38F}" dt="2020-09-14T16:10:49.321" v="3" actId="20577"/>
          <ac:spMkLst>
            <pc:docMk/>
            <pc:sldMk cId="3386060316" sldId="299"/>
            <ac:spMk id="18" creationId="{FAB63F3A-60E9-4491-AEFF-60A846B1EBB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8d3bd8ae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8d3bd8ae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8d3bd8aeb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d3bd8aeb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8d3bd8aebd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8d3bd8aebd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Add/delete animations</a:t>
            </a:r>
          </a:p>
          <a:p>
            <a:r>
              <a:rPr lang="en-US" dirty="0"/>
              <a:t>- Connected animations</a:t>
            </a:r>
          </a:p>
          <a:p>
            <a:r>
              <a:rPr lang="en-US" dirty="0"/>
              <a:t>- Content transition</a:t>
            </a:r>
          </a:p>
          <a:p>
            <a:r>
              <a:rPr lang="en-US" dirty="0"/>
              <a:t>- Drill down</a:t>
            </a:r>
          </a:p>
          <a:p>
            <a:r>
              <a:rPr lang="en-US" dirty="0"/>
              <a:t>- Fade in/out</a:t>
            </a:r>
          </a:p>
          <a:p>
            <a:r>
              <a:rPr lang="en-US" dirty="0"/>
              <a:t>- Parallax -  currently more visible on web pages but also applies to background images on windows with scrolling content</a:t>
            </a:r>
          </a:p>
          <a:p>
            <a:r>
              <a:rPr lang="en-US" dirty="0"/>
              <a:t>- Feedback on presses – “affordance”, did my click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5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GO - Icons are the most noticeable part of the whole thing – and the Microsoft product managers are clearly still playing a tug of war with the UI and UX designers because they just redesigned virtually all the desktop icons for Microsoft’s apps  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836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8d3bd8aeb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8d3bd8aebd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8d3bd8aebd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713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28616"/>
            <a:ext cx="18288000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50" y="9628616"/>
            <a:ext cx="18288000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All Thre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914400" y="5758375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914400" y="6892650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++Builder Title">
  <p:cSld name="CUSTOM_2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14400" y="5758375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914400" y="6892650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orient="horz" pos="5904">
          <p15:clr>
            <a:srgbClr val="FA7B17"/>
          </p15:clr>
        </p15:guide>
        <p15:guide id="5" pos="10944">
          <p15:clr>
            <a:srgbClr val="FA7B17"/>
          </p15:clr>
        </p15:guide>
        <p15:guide id="6" orient="horz" pos="324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phi Title">
  <p:cSld name="CUSTOM_2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14400" y="5758375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914400" y="6892650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orient="horz" pos="5904">
          <p15:clr>
            <a:srgbClr val="FA7B17"/>
          </p15:clr>
        </p15:guide>
        <p15:guide id="5" pos="10944">
          <p15:clr>
            <a:srgbClr val="FA7B17"/>
          </p15:clr>
        </p15:guide>
        <p15:guide id="6" orient="horz" pos="324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AD Title">
  <p:cSld name="CUSTOM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914400" y="5758375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None/>
              <a:defRPr sz="75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Quattrocento Sans"/>
              <a:buNone/>
              <a:defRPr sz="75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 idx="2"/>
          </p:nvPr>
        </p:nvSpPr>
        <p:spPr>
          <a:xfrm>
            <a:off x="914400" y="6892650"/>
            <a:ext cx="16459200" cy="13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 i="0" u="none" strike="noStrike" cap="none">
                <a:solidFill>
                  <a:srgbClr val="FFFFFF"/>
                </a:solidFill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Quattrocento Sans"/>
              <a:buNone/>
              <a:defRPr sz="3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A7B17"/>
          </p15:clr>
        </p15:guide>
        <p15:guide id="2" pos="5760">
          <p15:clr>
            <a:srgbClr val="FA7B17"/>
          </p15:clr>
        </p15:guide>
        <p15:guide id="3" pos="576">
          <p15:clr>
            <a:srgbClr val="FA7B17"/>
          </p15:clr>
        </p15:guide>
        <p15:guide id="4" orient="horz" pos="5904">
          <p15:clr>
            <a:srgbClr val="FA7B17"/>
          </p15:clr>
        </p15:guide>
        <p15:guide id="5" pos="10944">
          <p15:clr>
            <a:srgbClr val="FA7B17"/>
          </p15:clr>
        </p15:guide>
        <p15:guide id="6" orient="horz" pos="324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TITLE_AND_BODY_1_3">
    <p:bg>
      <p:bgPr>
        <a:solidFill>
          <a:srgbClr val="FFFFF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628616"/>
            <a:ext cx="18288000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716973" y="547688"/>
            <a:ext cx="16313400" cy="19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  <a:defRPr sz="6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716973" y="2738438"/>
            <a:ext cx="163134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700" cy="786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Bar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Full Slide">
  <p:cSld name="Presenter Introduction_1_1_2_2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0" y="-67387"/>
            <a:ext cx="18288000" cy="10287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/>
          <p:nvPr/>
        </p:nvSpPr>
        <p:spPr>
          <a:xfrm>
            <a:off x="0" y="10227205"/>
            <a:ext cx="18288000" cy="68400"/>
          </a:xfrm>
          <a:prstGeom prst="rect">
            <a:avLst/>
          </a:prstGeom>
          <a:solidFill>
            <a:srgbClr val="EB2D2E"/>
          </a:solidFill>
          <a:ln>
            <a:noFill/>
          </a:ln>
        </p:spPr>
        <p:txBody>
          <a:bodyPr spcFirstLastPara="1" wrap="square" lIns="137100" tIns="68550" rIns="137100" bIns="68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11" descr="pasted-image.tif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6533" y="9555319"/>
            <a:ext cx="313597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 txBox="1">
            <a:spLocks noGrp="1"/>
          </p:cNvSpPr>
          <p:nvPr>
            <p:ph type="sldNum" idx="12"/>
          </p:nvPr>
        </p:nvSpPr>
        <p:spPr>
          <a:xfrm>
            <a:off x="12915900" y="9534527"/>
            <a:ext cx="41148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1062000" y="3282638"/>
            <a:ext cx="7445100" cy="3121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48360" y="2614959"/>
            <a:ext cx="7282500" cy="50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Quattrocento Sans"/>
              <a:buNone/>
              <a:defRPr sz="54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Quattrocento Sans"/>
              <a:buChar char="●"/>
              <a:defRPr sz="36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4000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Quattrocento Sans"/>
              <a:buChar char="○"/>
              <a:defRPr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4000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Quattrocento Sans"/>
              <a:buChar char="■"/>
              <a:defRPr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Quattrocento Sans"/>
              <a:buChar char="●"/>
              <a:defRPr sz="2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Quattrocento Sans"/>
              <a:buChar char="○"/>
              <a:defRPr sz="2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Quattrocento Sans"/>
              <a:buChar char="■"/>
              <a:defRPr sz="2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7pPr>
            <a:lvl8pPr marL="3657600" lvl="7" indent="-41275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900"/>
              <a:buChar char="○"/>
              <a:defRPr sz="2900">
                <a:solidFill>
                  <a:schemeClr val="dk2"/>
                </a:solidFill>
              </a:defRPr>
            </a:lvl8pPr>
            <a:lvl9pPr marL="4114800" lvl="8" indent="-41275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900"/>
              <a:buChar char="■"/>
              <a:defRPr sz="2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22474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icrosoft-design/how-fluent-ui-unlocks-the-next-generation-of-microsoft-365-experiences-8b24809faf06" TargetMode="External"/><Relationship Id="rId2" Type="http://schemas.openxmlformats.org/officeDocument/2006/relationships/hyperlink" Target="http://www.almdev.com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delphifluentui2" TargetMode="External"/><Relationship Id="rId2" Type="http://schemas.openxmlformats.org/officeDocument/2006/relationships/hyperlink" Target="https://tinyurl.com/delphifluentui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heckdigits/fancyui" TargetMode="External"/><Relationship Id="rId4" Type="http://schemas.openxmlformats.org/officeDocument/2006/relationships/hyperlink" Target="https://about.me/IanBark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7"/>
    </mc:Choice>
    <mc:Fallback xmlns="">
      <p:transition spd="slow" advTm="91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Fonts and icons</a:t>
            </a:r>
          </a:p>
        </p:txBody>
      </p:sp>
      <p:pic>
        <p:nvPicPr>
          <p:cNvPr id="3" name="Graphic 2">
            <a:hlinkClick r:id="rId3"/>
            <a:extLst>
              <a:ext uri="{FF2B5EF4-FFF2-40B4-BE49-F238E27FC236}">
                <a16:creationId xmlns:a16="http://schemas.microsoft.com/office/drawing/2014/main" id="{60196D76-37FB-4EA1-9976-A9AB07454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88900" y="4686174"/>
            <a:ext cx="3345423" cy="4014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7A0B57-845C-469F-B054-1DFEC3572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58" y="1717255"/>
            <a:ext cx="10612141" cy="6983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8041" y="1433445"/>
            <a:ext cx="3803074" cy="2108200"/>
          </a:xfrm>
          <a:effectLst/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Segoe UI font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everywhere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6EC35B-8A3D-41C8-925E-2753520F9523}"/>
              </a:ext>
            </a:extLst>
          </p:cNvPr>
          <p:cNvCxnSpPr>
            <a:cxnSpLocks/>
          </p:cNvCxnSpPr>
          <p:nvPr/>
        </p:nvCxnSpPr>
        <p:spPr>
          <a:xfrm flipH="1" flipV="1">
            <a:off x="4940300" y="2376904"/>
            <a:ext cx="6331526" cy="11064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4D5E8D-ECCE-4988-9022-730B8B02E456}"/>
              </a:ext>
            </a:extLst>
          </p:cNvPr>
          <p:cNvCxnSpPr>
            <a:cxnSpLocks/>
          </p:cNvCxnSpPr>
          <p:nvPr/>
        </p:nvCxnSpPr>
        <p:spPr>
          <a:xfrm flipH="1">
            <a:off x="1435100" y="2809970"/>
            <a:ext cx="10033000" cy="147367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F1C38B-26CB-45F3-9AD1-68886B89C7FD}"/>
              </a:ext>
            </a:extLst>
          </p:cNvPr>
          <p:cNvCxnSpPr>
            <a:cxnSpLocks/>
          </p:cNvCxnSpPr>
          <p:nvPr/>
        </p:nvCxnSpPr>
        <p:spPr>
          <a:xfrm flipH="1">
            <a:off x="9918700" y="3147194"/>
            <a:ext cx="1739341" cy="104202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3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98"/>
    </mc:Choice>
    <mc:Fallback xmlns="">
      <p:transition spd="slow" advTm="5259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Material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01" y="3098800"/>
            <a:ext cx="3327400" cy="6184900"/>
          </a:xfrm>
        </p:spPr>
        <p:txBody>
          <a:bodyPr/>
          <a:lstStyle/>
          <a:p>
            <a:pPr marL="571500" indent="-571500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‘Acrylic’</a:t>
            </a:r>
          </a:p>
          <a:p>
            <a:pPr marL="571500" indent="-571500">
              <a:spcBef>
                <a:spcPts val="0"/>
              </a:spcBef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Dynamic blurring</a:t>
            </a:r>
          </a:p>
          <a:p>
            <a:pPr marL="571500" indent="-571500">
              <a:spcBef>
                <a:spcPts val="0"/>
              </a:spcBef>
            </a:pP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Alpha layers and transparency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B809240-B329-45D8-A407-D25027E5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47" y="1800225"/>
            <a:ext cx="14540194" cy="748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77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49"/>
    </mc:Choice>
    <mc:Fallback xmlns="">
      <p:transition spd="slow" advTm="5874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45DF30-5BF4-4C70-B4D9-8868F707FA1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14400" y="8193625"/>
            <a:ext cx="16459200" cy="1387200"/>
          </a:xfrm>
        </p:spPr>
        <p:txBody>
          <a:bodyPr/>
          <a:lstStyle/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Demo time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86683D-CB9B-4025-9B9E-08B80D515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134625"/>
            <a:ext cx="16459200" cy="138720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Let’s take a look!</a:t>
            </a:r>
          </a:p>
        </p:txBody>
      </p:sp>
      <p:grpSp>
        <p:nvGrpSpPr>
          <p:cNvPr id="10" name="Graphic 8" descr="Sunglasses face outline">
            <a:extLst>
              <a:ext uri="{FF2B5EF4-FFF2-40B4-BE49-F238E27FC236}">
                <a16:creationId xmlns:a16="http://schemas.microsoft.com/office/drawing/2014/main" id="{2635B27F-EC4B-4FA3-B484-5E43642B55D7}"/>
              </a:ext>
            </a:extLst>
          </p:cNvPr>
          <p:cNvGrpSpPr/>
          <p:nvPr/>
        </p:nvGrpSpPr>
        <p:grpSpPr>
          <a:xfrm>
            <a:off x="8131689" y="5702233"/>
            <a:ext cx="1387475" cy="1387475"/>
            <a:chOff x="8131689" y="5702233"/>
            <a:chExt cx="1387475" cy="1387475"/>
          </a:xfrm>
          <a:solidFill>
            <a:srgbClr val="FFFFFF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D731DE7-561E-40B2-BFC7-5090C2161574}"/>
                </a:ext>
              </a:extLst>
            </p:cNvPr>
            <p:cNvSpPr/>
            <p:nvPr/>
          </p:nvSpPr>
          <p:spPr>
            <a:xfrm>
              <a:off x="8131689" y="5702233"/>
              <a:ext cx="1387475" cy="1387475"/>
            </a:xfrm>
            <a:custGeom>
              <a:avLst/>
              <a:gdLst>
                <a:gd name="connsiteX0" fmla="*/ 693738 w 1387475"/>
                <a:gd name="connsiteY0" fmla="*/ 0 h 1387475"/>
                <a:gd name="connsiteX1" fmla="*/ 0 w 1387475"/>
                <a:gd name="connsiteY1" fmla="*/ 693738 h 1387475"/>
                <a:gd name="connsiteX2" fmla="*/ 693738 w 1387475"/>
                <a:gd name="connsiteY2" fmla="*/ 1387475 h 1387475"/>
                <a:gd name="connsiteX3" fmla="*/ 1387475 w 1387475"/>
                <a:gd name="connsiteY3" fmla="*/ 693738 h 1387475"/>
                <a:gd name="connsiteX4" fmla="*/ 693738 w 1387475"/>
                <a:gd name="connsiteY4" fmla="*/ 0 h 1387475"/>
                <a:gd name="connsiteX5" fmla="*/ 693738 w 1387475"/>
                <a:gd name="connsiteY5" fmla="*/ 1350963 h 1387475"/>
                <a:gd name="connsiteX6" fmla="*/ 36513 w 1387475"/>
                <a:gd name="connsiteY6" fmla="*/ 693738 h 1387475"/>
                <a:gd name="connsiteX7" fmla="*/ 693738 w 1387475"/>
                <a:gd name="connsiteY7" fmla="*/ 36513 h 1387475"/>
                <a:gd name="connsiteX8" fmla="*/ 1350963 w 1387475"/>
                <a:gd name="connsiteY8" fmla="*/ 693738 h 1387475"/>
                <a:gd name="connsiteX9" fmla="*/ 693738 w 1387475"/>
                <a:gd name="connsiteY9" fmla="*/ 1350963 h 138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475" h="1387475">
                  <a:moveTo>
                    <a:pt x="693738" y="0"/>
                  </a:moveTo>
                  <a:cubicBezTo>
                    <a:pt x="310597" y="0"/>
                    <a:pt x="0" y="310597"/>
                    <a:pt x="0" y="693738"/>
                  </a:cubicBezTo>
                  <a:cubicBezTo>
                    <a:pt x="0" y="1076878"/>
                    <a:pt x="310597" y="1387475"/>
                    <a:pt x="693738" y="1387475"/>
                  </a:cubicBezTo>
                  <a:cubicBezTo>
                    <a:pt x="1076878" y="1387475"/>
                    <a:pt x="1387475" y="1076878"/>
                    <a:pt x="1387475" y="693738"/>
                  </a:cubicBezTo>
                  <a:cubicBezTo>
                    <a:pt x="1387475" y="310597"/>
                    <a:pt x="1076878" y="0"/>
                    <a:pt x="693738" y="0"/>
                  </a:cubicBezTo>
                  <a:close/>
                  <a:moveTo>
                    <a:pt x="693738" y="1350963"/>
                  </a:moveTo>
                  <a:cubicBezTo>
                    <a:pt x="330761" y="1350963"/>
                    <a:pt x="36513" y="1056712"/>
                    <a:pt x="36513" y="693738"/>
                  </a:cubicBezTo>
                  <a:cubicBezTo>
                    <a:pt x="36513" y="330761"/>
                    <a:pt x="330761" y="36513"/>
                    <a:pt x="693738" y="36513"/>
                  </a:cubicBezTo>
                  <a:cubicBezTo>
                    <a:pt x="1056712" y="36513"/>
                    <a:pt x="1350963" y="330761"/>
                    <a:pt x="1350963" y="693738"/>
                  </a:cubicBezTo>
                  <a:cubicBezTo>
                    <a:pt x="1350554" y="1056544"/>
                    <a:pt x="1056544" y="1350554"/>
                    <a:pt x="693738" y="1350963"/>
                  </a:cubicBezTo>
                  <a:close/>
                </a:path>
              </a:pathLst>
            </a:custGeom>
            <a:solidFill>
              <a:schemeClr val="bg1"/>
            </a:solidFill>
            <a:ln w="2635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B26EB-C8F0-49D6-9A39-A2D2F11DC54C}"/>
                </a:ext>
              </a:extLst>
            </p:cNvPr>
            <p:cNvSpPr/>
            <p:nvPr/>
          </p:nvSpPr>
          <p:spPr>
            <a:xfrm>
              <a:off x="8465366" y="6651555"/>
              <a:ext cx="720105" cy="200839"/>
            </a:xfrm>
            <a:custGeom>
              <a:avLst/>
              <a:gdLst>
                <a:gd name="connsiteX0" fmla="*/ 687621 w 720105"/>
                <a:gd name="connsiteY0" fmla="*/ 6831 h 200839"/>
                <a:gd name="connsiteX1" fmla="*/ 98130 w 720105"/>
                <a:gd name="connsiteY1" fmla="*/ 72462 h 200839"/>
                <a:gd name="connsiteX2" fmla="*/ 32499 w 720105"/>
                <a:gd name="connsiteY2" fmla="*/ 6831 h 200839"/>
                <a:gd name="connsiteX3" fmla="*/ 6831 w 720105"/>
                <a:gd name="connsiteY3" fmla="*/ 4019 h 200839"/>
                <a:gd name="connsiteX4" fmla="*/ 4019 w 720105"/>
                <a:gd name="connsiteY4" fmla="*/ 29688 h 200839"/>
                <a:gd name="connsiteX5" fmla="*/ 644838 w 720105"/>
                <a:gd name="connsiteY5" fmla="*/ 100936 h 200839"/>
                <a:gd name="connsiteX6" fmla="*/ 716086 w 720105"/>
                <a:gd name="connsiteY6" fmla="*/ 29688 h 200839"/>
                <a:gd name="connsiteX7" fmla="*/ 713275 w 720105"/>
                <a:gd name="connsiteY7" fmla="*/ 4019 h 200839"/>
                <a:gd name="connsiteX8" fmla="*/ 687606 w 720105"/>
                <a:gd name="connsiteY8" fmla="*/ 6831 h 20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105" h="200839">
                  <a:moveTo>
                    <a:pt x="687621" y="6831"/>
                  </a:moveTo>
                  <a:cubicBezTo>
                    <a:pt x="542962" y="187738"/>
                    <a:pt x="279037" y="217123"/>
                    <a:pt x="98130" y="72462"/>
                  </a:cubicBezTo>
                  <a:cubicBezTo>
                    <a:pt x="73893" y="53081"/>
                    <a:pt x="51880" y="31070"/>
                    <a:pt x="32499" y="6831"/>
                  </a:cubicBezTo>
                  <a:cubicBezTo>
                    <a:pt x="26188" y="-1034"/>
                    <a:pt x="14696" y="-2292"/>
                    <a:pt x="6831" y="4019"/>
                  </a:cubicBezTo>
                  <a:cubicBezTo>
                    <a:pt x="-1034" y="10331"/>
                    <a:pt x="-2292" y="21823"/>
                    <a:pt x="4019" y="29688"/>
                  </a:cubicBezTo>
                  <a:cubicBezTo>
                    <a:pt x="161301" y="226320"/>
                    <a:pt x="448205" y="258219"/>
                    <a:pt x="644838" y="100936"/>
                  </a:cubicBezTo>
                  <a:cubicBezTo>
                    <a:pt x="671147" y="79892"/>
                    <a:pt x="695042" y="55997"/>
                    <a:pt x="716086" y="29688"/>
                  </a:cubicBezTo>
                  <a:cubicBezTo>
                    <a:pt x="722397" y="21823"/>
                    <a:pt x="721139" y="10331"/>
                    <a:pt x="713275" y="4019"/>
                  </a:cubicBezTo>
                  <a:cubicBezTo>
                    <a:pt x="705410" y="-2292"/>
                    <a:pt x="693918" y="-1034"/>
                    <a:pt x="687606" y="6831"/>
                  </a:cubicBezTo>
                  <a:close/>
                </a:path>
              </a:pathLst>
            </a:custGeom>
            <a:solidFill>
              <a:schemeClr val="bg1"/>
            </a:solidFill>
            <a:ln w="2635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ED384C-1AC4-47CD-9C58-9A500B5E7453}"/>
                </a:ext>
              </a:extLst>
            </p:cNvPr>
            <p:cNvSpPr/>
            <p:nvPr/>
          </p:nvSpPr>
          <p:spPr>
            <a:xfrm>
              <a:off x="8338448" y="6122309"/>
              <a:ext cx="973933" cy="365205"/>
            </a:xfrm>
            <a:custGeom>
              <a:avLst/>
              <a:gdLst>
                <a:gd name="connsiteX0" fmla="*/ 967300 w 973933"/>
                <a:gd name="connsiteY0" fmla="*/ 41989 h 365205"/>
                <a:gd name="connsiteX1" fmla="*/ 752596 w 973933"/>
                <a:gd name="connsiteY1" fmla="*/ 0 h 365205"/>
                <a:gd name="connsiteX2" fmla="*/ 486954 w 973933"/>
                <a:gd name="connsiteY2" fmla="*/ 43096 h 365205"/>
                <a:gd name="connsiteX3" fmla="*/ 221313 w 973933"/>
                <a:gd name="connsiteY3" fmla="*/ 0 h 365205"/>
                <a:gd name="connsiteX4" fmla="*/ 6609 w 973933"/>
                <a:gd name="connsiteY4" fmla="*/ 41989 h 365205"/>
                <a:gd name="connsiteX5" fmla="*/ 37 w 973933"/>
                <a:gd name="connsiteY5" fmla="*/ 52030 h 365205"/>
                <a:gd name="connsiteX6" fmla="*/ 37 w 973933"/>
                <a:gd name="connsiteY6" fmla="*/ 97319 h 365205"/>
                <a:gd name="connsiteX7" fmla="*/ 8982 w 973933"/>
                <a:gd name="connsiteY7" fmla="*/ 118313 h 365205"/>
                <a:gd name="connsiteX8" fmla="*/ 22127 w 973933"/>
                <a:gd name="connsiteY8" fmla="*/ 128354 h 365205"/>
                <a:gd name="connsiteX9" fmla="*/ 48781 w 973933"/>
                <a:gd name="connsiteY9" fmla="*/ 271160 h 365205"/>
                <a:gd name="connsiteX10" fmla="*/ 232439 w 973933"/>
                <a:gd name="connsiteY10" fmla="*/ 365205 h 365205"/>
                <a:gd name="connsiteX11" fmla="*/ 463758 w 973933"/>
                <a:gd name="connsiteY11" fmla="*/ 161592 h 365205"/>
                <a:gd name="connsiteX12" fmla="*/ 486944 w 973933"/>
                <a:gd name="connsiteY12" fmla="*/ 143335 h 365205"/>
                <a:gd name="connsiteX13" fmla="*/ 487040 w 973933"/>
                <a:gd name="connsiteY13" fmla="*/ 143335 h 365205"/>
                <a:gd name="connsiteX14" fmla="*/ 510131 w 973933"/>
                <a:gd name="connsiteY14" fmla="*/ 161592 h 365205"/>
                <a:gd name="connsiteX15" fmla="*/ 741448 w 973933"/>
                <a:gd name="connsiteY15" fmla="*/ 365205 h 365205"/>
                <a:gd name="connsiteX16" fmla="*/ 925106 w 973933"/>
                <a:gd name="connsiteY16" fmla="*/ 271160 h 365205"/>
                <a:gd name="connsiteX17" fmla="*/ 951760 w 973933"/>
                <a:gd name="connsiteY17" fmla="*/ 128354 h 365205"/>
                <a:gd name="connsiteX18" fmla="*/ 964905 w 973933"/>
                <a:gd name="connsiteY18" fmla="*/ 117218 h 365205"/>
                <a:gd name="connsiteX19" fmla="*/ 973851 w 973933"/>
                <a:gd name="connsiteY19" fmla="*/ 96223 h 365205"/>
                <a:gd name="connsiteX20" fmla="*/ 973851 w 973933"/>
                <a:gd name="connsiteY20" fmla="*/ 50935 h 365205"/>
                <a:gd name="connsiteX21" fmla="*/ 967300 w 973933"/>
                <a:gd name="connsiteY21" fmla="*/ 41989 h 365205"/>
                <a:gd name="connsiteX22" fmla="*/ 840396 w 973933"/>
                <a:gd name="connsiteY22" fmla="*/ 46232 h 365205"/>
                <a:gd name="connsiteX23" fmla="*/ 677059 w 973933"/>
                <a:gd name="connsiteY23" fmla="*/ 318455 h 365205"/>
                <a:gd name="connsiteX24" fmla="*/ 640975 w 973933"/>
                <a:gd name="connsiteY24" fmla="*/ 301188 h 365205"/>
                <a:gd name="connsiteX25" fmla="*/ 797979 w 973933"/>
                <a:gd name="connsiteY25" fmla="*/ 39525 h 365205"/>
                <a:gd name="connsiteX26" fmla="*/ 840396 w 973933"/>
                <a:gd name="connsiteY26" fmla="*/ 46228 h 365205"/>
                <a:gd name="connsiteX27" fmla="*/ 757147 w 973933"/>
                <a:gd name="connsiteY27" fmla="*/ 36596 h 365205"/>
                <a:gd name="connsiteX28" fmla="*/ 612172 w 973933"/>
                <a:gd name="connsiteY28" fmla="*/ 278225 h 365205"/>
                <a:gd name="connsiteX29" fmla="*/ 585964 w 973933"/>
                <a:gd name="connsiteY29" fmla="*/ 246339 h 365205"/>
                <a:gd name="connsiteX30" fmla="*/ 710070 w 973933"/>
                <a:gd name="connsiteY30" fmla="*/ 39512 h 365205"/>
                <a:gd name="connsiteX31" fmla="*/ 752607 w 973933"/>
                <a:gd name="connsiteY31" fmla="*/ 36500 h 365205"/>
                <a:gd name="connsiteX32" fmla="*/ 757152 w 973933"/>
                <a:gd name="connsiteY32" fmla="*/ 36593 h 365205"/>
                <a:gd name="connsiteX33" fmla="*/ 565380 w 973933"/>
                <a:gd name="connsiteY33" fmla="*/ 209677 h 365205"/>
                <a:gd name="connsiteX34" fmla="*/ 548383 w 973933"/>
                <a:gd name="connsiteY34" fmla="*/ 163174 h 365205"/>
                <a:gd name="connsiteX35" fmla="*/ 613481 w 973933"/>
                <a:gd name="connsiteY35" fmla="*/ 54688 h 365205"/>
                <a:gd name="connsiteX36" fmla="*/ 663582 w 973933"/>
                <a:gd name="connsiteY36" fmla="*/ 46011 h 365205"/>
                <a:gd name="connsiteX37" fmla="*/ 341547 w 973933"/>
                <a:gd name="connsiteY37" fmla="*/ 51275 h 365205"/>
                <a:gd name="connsiteX38" fmla="*/ 180069 w 973933"/>
                <a:gd name="connsiteY38" fmla="*/ 320416 h 365205"/>
                <a:gd name="connsiteX39" fmla="*/ 143832 w 973933"/>
                <a:gd name="connsiteY39" fmla="*/ 305721 h 365205"/>
                <a:gd name="connsiteX40" fmla="*/ 300567 w 973933"/>
                <a:gd name="connsiteY40" fmla="*/ 44496 h 365205"/>
                <a:gd name="connsiteX41" fmla="*/ 341547 w 973933"/>
                <a:gd name="connsiteY41" fmla="*/ 51275 h 365205"/>
                <a:gd name="connsiteX42" fmla="*/ 68934 w 973933"/>
                <a:gd name="connsiteY42" fmla="*/ 216839 h 365205"/>
                <a:gd name="connsiteX43" fmla="*/ 61000 w 973933"/>
                <a:gd name="connsiteY43" fmla="*/ 161057 h 365205"/>
                <a:gd name="connsiteX44" fmla="*/ 129225 w 973933"/>
                <a:gd name="connsiteY44" fmla="*/ 47349 h 365205"/>
                <a:gd name="connsiteX45" fmla="*/ 174712 w 973933"/>
                <a:gd name="connsiteY45" fmla="*/ 40533 h 365205"/>
                <a:gd name="connsiteX46" fmla="*/ 36551 w 973933"/>
                <a:gd name="connsiteY46" fmla="*/ 70469 h 365205"/>
                <a:gd name="connsiteX47" fmla="*/ 80245 w 973933"/>
                <a:gd name="connsiteY47" fmla="*/ 58013 h 365205"/>
                <a:gd name="connsiteX48" fmla="*/ 51948 w 973933"/>
                <a:gd name="connsiteY48" fmla="*/ 105191 h 365205"/>
                <a:gd name="connsiteX49" fmla="*/ 44301 w 973933"/>
                <a:gd name="connsiteY49" fmla="*/ 99349 h 365205"/>
                <a:gd name="connsiteX50" fmla="*/ 36558 w 973933"/>
                <a:gd name="connsiteY50" fmla="*/ 93434 h 365205"/>
                <a:gd name="connsiteX51" fmla="*/ 85377 w 973933"/>
                <a:gd name="connsiteY51" fmla="*/ 260402 h 365205"/>
                <a:gd name="connsiteX52" fmla="*/ 219581 w 973933"/>
                <a:gd name="connsiteY52" fmla="*/ 36722 h 365205"/>
                <a:gd name="connsiteX53" fmla="*/ 222210 w 973933"/>
                <a:gd name="connsiteY53" fmla="*/ 36502 h 365205"/>
                <a:gd name="connsiteX54" fmla="*/ 261152 w 973933"/>
                <a:gd name="connsiteY54" fmla="*/ 39216 h 365205"/>
                <a:gd name="connsiteX55" fmla="*/ 112763 w 973933"/>
                <a:gd name="connsiteY55" fmla="*/ 286534 h 365205"/>
                <a:gd name="connsiteX56" fmla="*/ 85377 w 973933"/>
                <a:gd name="connsiteY56" fmla="*/ 260402 h 365205"/>
                <a:gd name="connsiteX57" fmla="*/ 218100 w 973933"/>
                <a:gd name="connsiteY57" fmla="*/ 327994 h 365205"/>
                <a:gd name="connsiteX58" fmla="*/ 379878 w 973933"/>
                <a:gd name="connsiteY58" fmla="*/ 58349 h 365205"/>
                <a:gd name="connsiteX59" fmla="*/ 420237 w 973933"/>
                <a:gd name="connsiteY59" fmla="*/ 66354 h 365205"/>
                <a:gd name="connsiteX60" fmla="*/ 264451 w 973933"/>
                <a:gd name="connsiteY60" fmla="*/ 326015 h 365205"/>
                <a:gd name="connsiteX61" fmla="*/ 232450 w 973933"/>
                <a:gd name="connsiteY61" fmla="*/ 328700 h 365205"/>
                <a:gd name="connsiteX62" fmla="*/ 218104 w 973933"/>
                <a:gd name="connsiteY62" fmla="*/ 327994 h 365205"/>
                <a:gd name="connsiteX63" fmla="*/ 487051 w 973933"/>
                <a:gd name="connsiteY63" fmla="*/ 106826 h 365205"/>
                <a:gd name="connsiteX64" fmla="*/ 486504 w 973933"/>
                <a:gd name="connsiteY64" fmla="*/ 106826 h 365205"/>
                <a:gd name="connsiteX65" fmla="*/ 486045 w 973933"/>
                <a:gd name="connsiteY65" fmla="*/ 106837 h 365205"/>
                <a:gd name="connsiteX66" fmla="*/ 428461 w 973933"/>
                <a:gd name="connsiteY66" fmla="*/ 152327 h 365205"/>
                <a:gd name="connsiteX67" fmla="*/ 316821 w 973933"/>
                <a:gd name="connsiteY67" fmla="*/ 309712 h 365205"/>
                <a:gd name="connsiteX68" fmla="*/ 458088 w 973933"/>
                <a:gd name="connsiteY68" fmla="*/ 74265 h 365205"/>
                <a:gd name="connsiteX69" fmla="*/ 467506 w 973933"/>
                <a:gd name="connsiteY69" fmla="*/ 76273 h 365205"/>
                <a:gd name="connsiteX70" fmla="*/ 479455 w 973933"/>
                <a:gd name="connsiteY70" fmla="*/ 78812 h 365205"/>
                <a:gd name="connsiteX71" fmla="*/ 486962 w 973933"/>
                <a:gd name="connsiteY71" fmla="*/ 80391 h 365205"/>
                <a:gd name="connsiteX72" fmla="*/ 494469 w 973933"/>
                <a:gd name="connsiteY72" fmla="*/ 78812 h 365205"/>
                <a:gd name="connsiteX73" fmla="*/ 506419 w 973933"/>
                <a:gd name="connsiteY73" fmla="*/ 76273 h 365205"/>
                <a:gd name="connsiteX74" fmla="*/ 565316 w 973933"/>
                <a:gd name="connsiteY74" fmla="*/ 64005 h 365205"/>
                <a:gd name="connsiteX75" fmla="*/ 529198 w 973933"/>
                <a:gd name="connsiteY75" fmla="*/ 124195 h 365205"/>
                <a:gd name="connsiteX76" fmla="*/ 487051 w 973933"/>
                <a:gd name="connsiteY76" fmla="*/ 106826 h 365205"/>
                <a:gd name="connsiteX77" fmla="*/ 714557 w 973933"/>
                <a:gd name="connsiteY77" fmla="*/ 326928 h 365205"/>
                <a:gd name="connsiteX78" fmla="*/ 878065 w 973933"/>
                <a:gd name="connsiteY78" fmla="*/ 54416 h 365205"/>
                <a:gd name="connsiteX79" fmla="*/ 917585 w 973933"/>
                <a:gd name="connsiteY79" fmla="*/ 64837 h 365205"/>
                <a:gd name="connsiteX80" fmla="*/ 759988 w 973933"/>
                <a:gd name="connsiteY80" fmla="*/ 327517 h 365205"/>
                <a:gd name="connsiteX81" fmla="*/ 741459 w 973933"/>
                <a:gd name="connsiteY81" fmla="*/ 328709 h 365205"/>
                <a:gd name="connsiteX82" fmla="*/ 714557 w 973933"/>
                <a:gd name="connsiteY82" fmla="*/ 326928 h 365205"/>
                <a:gd name="connsiteX83" fmla="*/ 894082 w 973933"/>
                <a:gd name="connsiteY83" fmla="*/ 251945 h 365205"/>
                <a:gd name="connsiteX84" fmla="*/ 893764 w 973933"/>
                <a:gd name="connsiteY84" fmla="*/ 252460 h 365205"/>
                <a:gd name="connsiteX85" fmla="*/ 893463 w 973933"/>
                <a:gd name="connsiteY85" fmla="*/ 252984 h 365205"/>
                <a:gd name="connsiteX86" fmla="*/ 810296 w 973933"/>
                <a:gd name="connsiteY86" fmla="*/ 314632 h 365205"/>
                <a:gd name="connsiteX87" fmla="*/ 914762 w 973933"/>
                <a:gd name="connsiteY87" fmla="*/ 140517 h 365205"/>
                <a:gd name="connsiteX88" fmla="*/ 894082 w 973933"/>
                <a:gd name="connsiteY88" fmla="*/ 251945 h 36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973933" h="365205">
                  <a:moveTo>
                    <a:pt x="967300" y="41989"/>
                  </a:moveTo>
                  <a:cubicBezTo>
                    <a:pt x="941742" y="33226"/>
                    <a:pt x="835490" y="0"/>
                    <a:pt x="752596" y="0"/>
                  </a:cubicBezTo>
                  <a:cubicBezTo>
                    <a:pt x="682857" y="0"/>
                    <a:pt x="523469" y="35417"/>
                    <a:pt x="486954" y="43096"/>
                  </a:cubicBezTo>
                  <a:cubicBezTo>
                    <a:pt x="450442" y="35428"/>
                    <a:pt x="291065" y="0"/>
                    <a:pt x="221313" y="0"/>
                  </a:cubicBezTo>
                  <a:cubicBezTo>
                    <a:pt x="148113" y="3713"/>
                    <a:pt x="75816" y="17853"/>
                    <a:pt x="6609" y="41989"/>
                  </a:cubicBezTo>
                  <a:cubicBezTo>
                    <a:pt x="3323" y="43085"/>
                    <a:pt x="1132" y="46371"/>
                    <a:pt x="37" y="52030"/>
                  </a:cubicBezTo>
                  <a:lnTo>
                    <a:pt x="37" y="97319"/>
                  </a:lnTo>
                  <a:cubicBezTo>
                    <a:pt x="-389" y="105324"/>
                    <a:pt x="2916" y="113074"/>
                    <a:pt x="8982" y="118313"/>
                  </a:cubicBezTo>
                  <a:lnTo>
                    <a:pt x="22127" y="128354"/>
                  </a:lnTo>
                  <a:cubicBezTo>
                    <a:pt x="24317" y="172549"/>
                    <a:pt x="30525" y="237923"/>
                    <a:pt x="48781" y="271160"/>
                  </a:cubicBezTo>
                  <a:cubicBezTo>
                    <a:pt x="74157" y="315353"/>
                    <a:pt x="152659" y="365205"/>
                    <a:pt x="232439" y="365205"/>
                  </a:cubicBezTo>
                  <a:cubicBezTo>
                    <a:pt x="371916" y="365205"/>
                    <a:pt x="438198" y="258925"/>
                    <a:pt x="463758" y="161592"/>
                  </a:cubicBezTo>
                  <a:cubicBezTo>
                    <a:pt x="466586" y="151041"/>
                    <a:pt x="476023" y="143611"/>
                    <a:pt x="486944" y="143335"/>
                  </a:cubicBezTo>
                  <a:lnTo>
                    <a:pt x="487040" y="143335"/>
                  </a:lnTo>
                  <a:cubicBezTo>
                    <a:pt x="498038" y="143337"/>
                    <a:pt x="507593" y="150892"/>
                    <a:pt x="510131" y="161592"/>
                  </a:cubicBezTo>
                  <a:cubicBezTo>
                    <a:pt x="534594" y="258925"/>
                    <a:pt x="600864" y="365205"/>
                    <a:pt x="741448" y="365205"/>
                  </a:cubicBezTo>
                  <a:cubicBezTo>
                    <a:pt x="821046" y="365205"/>
                    <a:pt x="899730" y="315353"/>
                    <a:pt x="925106" y="271160"/>
                  </a:cubicBezTo>
                  <a:cubicBezTo>
                    <a:pt x="945006" y="239020"/>
                    <a:pt x="950665" y="172549"/>
                    <a:pt x="951760" y="128354"/>
                  </a:cubicBezTo>
                  <a:lnTo>
                    <a:pt x="964905" y="117218"/>
                  </a:lnTo>
                  <a:cubicBezTo>
                    <a:pt x="971169" y="112124"/>
                    <a:pt x="974515" y="104269"/>
                    <a:pt x="973851" y="96223"/>
                  </a:cubicBezTo>
                  <a:lnTo>
                    <a:pt x="973851" y="50935"/>
                  </a:lnTo>
                  <a:cubicBezTo>
                    <a:pt x="973761" y="46873"/>
                    <a:pt x="971145" y="43300"/>
                    <a:pt x="967300" y="41989"/>
                  </a:cubicBezTo>
                  <a:close/>
                  <a:moveTo>
                    <a:pt x="840396" y="46232"/>
                  </a:moveTo>
                  <a:lnTo>
                    <a:pt x="677059" y="318455"/>
                  </a:lnTo>
                  <a:cubicBezTo>
                    <a:pt x="664391" y="314144"/>
                    <a:pt x="652279" y="308348"/>
                    <a:pt x="640975" y="301188"/>
                  </a:cubicBezTo>
                  <a:lnTo>
                    <a:pt x="797979" y="39525"/>
                  </a:lnTo>
                  <a:cubicBezTo>
                    <a:pt x="812186" y="41237"/>
                    <a:pt x="826482" y="43550"/>
                    <a:pt x="840396" y="46228"/>
                  </a:cubicBezTo>
                  <a:close/>
                  <a:moveTo>
                    <a:pt x="757147" y="36596"/>
                  </a:moveTo>
                  <a:lnTo>
                    <a:pt x="612172" y="278225"/>
                  </a:lnTo>
                  <a:cubicBezTo>
                    <a:pt x="602387" y="268504"/>
                    <a:pt x="593607" y="257820"/>
                    <a:pt x="585964" y="246339"/>
                  </a:cubicBezTo>
                  <a:lnTo>
                    <a:pt x="710070" y="39512"/>
                  </a:lnTo>
                  <a:cubicBezTo>
                    <a:pt x="724184" y="37736"/>
                    <a:pt x="738383" y="36730"/>
                    <a:pt x="752607" y="36500"/>
                  </a:cubicBezTo>
                  <a:cubicBezTo>
                    <a:pt x="754093" y="36500"/>
                    <a:pt x="755639" y="36571"/>
                    <a:pt x="757152" y="36593"/>
                  </a:cubicBezTo>
                  <a:close/>
                  <a:moveTo>
                    <a:pt x="565380" y="209677"/>
                  </a:moveTo>
                  <a:cubicBezTo>
                    <a:pt x="558528" y="194635"/>
                    <a:pt x="552845" y="179088"/>
                    <a:pt x="548383" y="163174"/>
                  </a:cubicBezTo>
                  <a:lnTo>
                    <a:pt x="613481" y="54688"/>
                  </a:lnTo>
                  <a:cubicBezTo>
                    <a:pt x="630094" y="51614"/>
                    <a:pt x="647060" y="48640"/>
                    <a:pt x="663582" y="46011"/>
                  </a:cubicBezTo>
                  <a:close/>
                  <a:moveTo>
                    <a:pt x="341547" y="51275"/>
                  </a:moveTo>
                  <a:lnTo>
                    <a:pt x="180069" y="320416"/>
                  </a:lnTo>
                  <a:cubicBezTo>
                    <a:pt x="167583" y="316589"/>
                    <a:pt x="155458" y="311673"/>
                    <a:pt x="143832" y="305721"/>
                  </a:cubicBezTo>
                  <a:lnTo>
                    <a:pt x="300567" y="44496"/>
                  </a:lnTo>
                  <a:cubicBezTo>
                    <a:pt x="313949" y="46532"/>
                    <a:pt x="327747" y="48837"/>
                    <a:pt x="341547" y="51275"/>
                  </a:cubicBezTo>
                  <a:close/>
                  <a:moveTo>
                    <a:pt x="68934" y="216839"/>
                  </a:moveTo>
                  <a:cubicBezTo>
                    <a:pt x="65191" y="198418"/>
                    <a:pt x="62542" y="179791"/>
                    <a:pt x="61000" y="161057"/>
                  </a:cubicBezTo>
                  <a:lnTo>
                    <a:pt x="129225" y="47349"/>
                  </a:lnTo>
                  <a:cubicBezTo>
                    <a:pt x="144308" y="44611"/>
                    <a:pt x="159470" y="42338"/>
                    <a:pt x="174712" y="40533"/>
                  </a:cubicBezTo>
                  <a:close/>
                  <a:moveTo>
                    <a:pt x="36551" y="70469"/>
                  </a:moveTo>
                  <a:cubicBezTo>
                    <a:pt x="50990" y="65845"/>
                    <a:pt x="65578" y="61732"/>
                    <a:pt x="80245" y="58013"/>
                  </a:cubicBezTo>
                  <a:lnTo>
                    <a:pt x="51948" y="105191"/>
                  </a:lnTo>
                  <a:lnTo>
                    <a:pt x="44301" y="99349"/>
                  </a:lnTo>
                  <a:lnTo>
                    <a:pt x="36558" y="93434"/>
                  </a:lnTo>
                  <a:close/>
                  <a:moveTo>
                    <a:pt x="85377" y="260402"/>
                  </a:moveTo>
                  <a:lnTo>
                    <a:pt x="219581" y="36722"/>
                  </a:lnTo>
                  <a:cubicBezTo>
                    <a:pt x="220459" y="36673"/>
                    <a:pt x="221332" y="36540"/>
                    <a:pt x="222210" y="36502"/>
                  </a:cubicBezTo>
                  <a:cubicBezTo>
                    <a:pt x="235228" y="36750"/>
                    <a:pt x="248225" y="37655"/>
                    <a:pt x="261152" y="39216"/>
                  </a:cubicBezTo>
                  <a:lnTo>
                    <a:pt x="112763" y="286534"/>
                  </a:lnTo>
                  <a:cubicBezTo>
                    <a:pt x="102472" y="279129"/>
                    <a:pt x="93257" y="270335"/>
                    <a:pt x="85377" y="260402"/>
                  </a:cubicBezTo>
                  <a:close/>
                  <a:moveTo>
                    <a:pt x="218100" y="327994"/>
                  </a:moveTo>
                  <a:lnTo>
                    <a:pt x="379878" y="58349"/>
                  </a:lnTo>
                  <a:cubicBezTo>
                    <a:pt x="394140" y="61087"/>
                    <a:pt x="407795" y="63809"/>
                    <a:pt x="420237" y="66354"/>
                  </a:cubicBezTo>
                  <a:lnTo>
                    <a:pt x="264451" y="326015"/>
                  </a:lnTo>
                  <a:cubicBezTo>
                    <a:pt x="253870" y="327742"/>
                    <a:pt x="243170" y="328640"/>
                    <a:pt x="232450" y="328700"/>
                  </a:cubicBezTo>
                  <a:cubicBezTo>
                    <a:pt x="227657" y="328700"/>
                    <a:pt x="222872" y="328430"/>
                    <a:pt x="218104" y="327994"/>
                  </a:cubicBezTo>
                  <a:close/>
                  <a:moveTo>
                    <a:pt x="487051" y="106826"/>
                  </a:moveTo>
                  <a:lnTo>
                    <a:pt x="486504" y="106826"/>
                  </a:lnTo>
                  <a:lnTo>
                    <a:pt x="486045" y="106837"/>
                  </a:lnTo>
                  <a:cubicBezTo>
                    <a:pt x="458922" y="107652"/>
                    <a:pt x="435532" y="126129"/>
                    <a:pt x="428461" y="152327"/>
                  </a:cubicBezTo>
                  <a:cubicBezTo>
                    <a:pt x="415567" y="201423"/>
                    <a:pt x="385302" y="275264"/>
                    <a:pt x="316821" y="309712"/>
                  </a:cubicBezTo>
                  <a:lnTo>
                    <a:pt x="458088" y="74265"/>
                  </a:lnTo>
                  <a:lnTo>
                    <a:pt x="467506" y="76273"/>
                  </a:lnTo>
                  <a:lnTo>
                    <a:pt x="479455" y="78812"/>
                  </a:lnTo>
                  <a:lnTo>
                    <a:pt x="486962" y="80391"/>
                  </a:lnTo>
                  <a:lnTo>
                    <a:pt x="494469" y="78812"/>
                  </a:lnTo>
                  <a:lnTo>
                    <a:pt x="506419" y="76273"/>
                  </a:lnTo>
                  <a:cubicBezTo>
                    <a:pt x="519635" y="73450"/>
                    <a:pt x="540723" y="68954"/>
                    <a:pt x="565316" y="64005"/>
                  </a:cubicBezTo>
                  <a:lnTo>
                    <a:pt x="529198" y="124195"/>
                  </a:lnTo>
                  <a:cubicBezTo>
                    <a:pt x="517987" y="113077"/>
                    <a:pt x="502839" y="106836"/>
                    <a:pt x="487051" y="106826"/>
                  </a:cubicBezTo>
                  <a:close/>
                  <a:moveTo>
                    <a:pt x="714557" y="326928"/>
                  </a:moveTo>
                  <a:lnTo>
                    <a:pt x="878065" y="54416"/>
                  </a:lnTo>
                  <a:cubicBezTo>
                    <a:pt x="892734" y="57956"/>
                    <a:pt x="906133" y="61564"/>
                    <a:pt x="917585" y="64837"/>
                  </a:cubicBezTo>
                  <a:lnTo>
                    <a:pt x="759988" y="327517"/>
                  </a:lnTo>
                  <a:cubicBezTo>
                    <a:pt x="753839" y="328266"/>
                    <a:pt x="747654" y="328664"/>
                    <a:pt x="741459" y="328709"/>
                  </a:cubicBezTo>
                  <a:cubicBezTo>
                    <a:pt x="732463" y="328676"/>
                    <a:pt x="723479" y="328081"/>
                    <a:pt x="714557" y="326928"/>
                  </a:cubicBezTo>
                  <a:close/>
                  <a:moveTo>
                    <a:pt x="894082" y="251945"/>
                  </a:moveTo>
                  <a:lnTo>
                    <a:pt x="893764" y="252460"/>
                  </a:lnTo>
                  <a:lnTo>
                    <a:pt x="893463" y="252984"/>
                  </a:lnTo>
                  <a:cubicBezTo>
                    <a:pt x="872545" y="281404"/>
                    <a:pt x="843570" y="302880"/>
                    <a:pt x="810296" y="314632"/>
                  </a:cubicBezTo>
                  <a:lnTo>
                    <a:pt x="914762" y="140517"/>
                  </a:lnTo>
                  <a:cubicBezTo>
                    <a:pt x="912502" y="192485"/>
                    <a:pt x="904825" y="234593"/>
                    <a:pt x="894082" y="251945"/>
                  </a:cubicBezTo>
                  <a:close/>
                </a:path>
              </a:pathLst>
            </a:custGeom>
            <a:solidFill>
              <a:schemeClr val="bg1"/>
            </a:solidFill>
            <a:ln w="2635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37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4"/>
    </mc:Choice>
    <mc:Fallback xmlns="">
      <p:transition spd="slow" advTm="13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Good resources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52CC8BC-6D8F-47AC-8622-9C379B0DBF2B}"/>
              </a:ext>
            </a:extLst>
          </p:cNvPr>
          <p:cNvSpPr txBox="1">
            <a:spLocks/>
          </p:cNvSpPr>
          <p:nvPr/>
        </p:nvSpPr>
        <p:spPr>
          <a:xfrm>
            <a:off x="856382" y="1340756"/>
            <a:ext cx="16034582" cy="80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80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lnSpc>
                <a:spcPct val="150000"/>
              </a:lnSpc>
              <a:spcBef>
                <a:spcPts val="600"/>
              </a:spcBef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Microsoft Official Fluent UI site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https://developer.microsoft.com/en-us/fluentui#/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Segoe UI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https://en.wikipedia.org/wiki/Segoe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Interesting blog post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https://medium.com/microsoft-design/how-fluent-ui-unlocks-the-next-generation-of-microsoft-365-experiences-8b24809faf06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Almedia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Dev Style Controls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http://www.almdev.com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3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55"/>
    </mc:Choice>
    <mc:Fallback xmlns="">
      <p:transition spd="slow" advTm="14295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2456065" y="4479131"/>
            <a:ext cx="5774919" cy="1328737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Q &amp; A</a:t>
            </a:r>
            <a:endParaRPr sz="660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857250" y="5557022"/>
            <a:ext cx="8972550" cy="3744139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Presented by Ian Barker</a:t>
            </a:r>
            <a:b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about.me/</a:t>
            </a:r>
            <a:r>
              <a:rPr lang="en-US" sz="4800" dirty="0" err="1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IanBarker</a:t>
            </a:r>
            <a:b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www.codedotshow.com/blog</a:t>
            </a:r>
            <a:br>
              <a:rPr lang="en-US" sz="48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sz="480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27C52F-C93F-416F-B32B-BD0F089D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5258" y="3709851"/>
            <a:ext cx="4391186" cy="4571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reflection blurRad="12700" stA="22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090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1"/>
    </mc:Choice>
    <mc:Fallback xmlns="">
      <p:transition spd="slow" advTm="937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8376" y="4440281"/>
            <a:ext cx="13324115" cy="2535475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Giving your Apps the Fluent UI Look and Feel with Delphi</a:t>
            </a:r>
            <a:br>
              <a:rPr lang="en-US" sz="66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6600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Part Two</a:t>
            </a:r>
            <a:endParaRPr sz="660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/>
          </p:nvPr>
        </p:nvSpPr>
        <p:spPr>
          <a:xfrm>
            <a:off x="1436913" y="6707953"/>
            <a:ext cx="9823260" cy="274955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Presented by Ian Barker</a:t>
            </a:r>
            <a:b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about.me/</a:t>
            </a:r>
            <a:r>
              <a:rPr lang="en-US" dirty="0" err="1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IanBarker</a:t>
            </a:r>
            <a:b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www.codedotshow.com/blog</a:t>
            </a:r>
            <a:br>
              <a:rPr lang="en-US" dirty="0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27C52F-C93F-416F-B32B-BD0F089D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5258" y="3709851"/>
            <a:ext cx="4391186" cy="4571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reflection blurRad="12700" stA="22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1"/>
    </mc:Choice>
    <mc:Fallback xmlns="">
      <p:transition spd="slow" advTm="93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Did you miss part one?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52CC8BC-6D8F-47AC-8622-9C379B0DBF2B}"/>
              </a:ext>
            </a:extLst>
          </p:cNvPr>
          <p:cNvSpPr txBox="1">
            <a:spLocks/>
          </p:cNvSpPr>
          <p:nvPr/>
        </p:nvSpPr>
        <p:spPr>
          <a:xfrm>
            <a:off x="856382" y="1340756"/>
            <a:ext cx="17237654" cy="80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80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71500" indent="-571500">
              <a:lnSpc>
                <a:spcPct val="150000"/>
              </a:lnSpc>
            </a:pP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My blog post about part one is here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https://tinyurl.com/delphifluentui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My blog post about THIS webinar is here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https://tinyurl.com/delphifluentui2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You can reach me here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https://about.me/IanBarker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All the code is in my </a:t>
            </a:r>
            <a:r>
              <a:rPr lang="en-US" sz="3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repo here: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https://github.com/checkdigits/fancyui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50000"/>
              </a:lnSpc>
            </a:pP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08"/>
    </mc:Choice>
    <mc:Fallback xmlns="">
      <p:transition spd="slow" advTm="3670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quick recap.. Why Fluent UI?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73" y="2078182"/>
            <a:ext cx="16313400" cy="718705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It is the latest iteration of Microsoft’s “design language” adopted by the latest versions of Windows 10 and Microsoft apps</a:t>
            </a:r>
          </a:p>
          <a:p>
            <a:pPr marL="571500" indent="-571500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Official site is here: 			https://www.microsoft.com/design/fluent/</a:t>
            </a:r>
          </a:p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Also described less well here: 	https://en.wikipedia.org/wiki/Fluent_Design_System</a:t>
            </a:r>
          </a:p>
        </p:txBody>
      </p:sp>
    </p:spTree>
    <p:extLst>
      <p:ext uri="{BB962C8B-B14F-4D97-AF65-F5344CB8AC3E}">
        <p14:creationId xmlns:p14="http://schemas.microsoft.com/office/powerpoint/2010/main" val="316348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44"/>
    </mc:Choice>
    <mc:Fallback xmlns="">
      <p:transition spd="slow" advTm="845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Fluent UI in action – Windows 10 settings screen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08C56-8855-43F0-B3CD-8AC4458B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57949" y="1799300"/>
            <a:ext cx="11031448" cy="707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1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05"/>
    </mc:Choice>
    <mc:Fallback xmlns="">
      <p:transition spd="slow" advTm="1670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Fluent UI in action – also available, The Dark Side</a:t>
            </a:r>
            <a:endParaRPr lang="en-US" sz="6000" dirty="0">
              <a:solidFill>
                <a:schemeClr val="accent5">
                  <a:lumMod val="50000"/>
                </a:schemeClr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808C56-8855-43F0-B3CD-8AC4458B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248" y="1799300"/>
            <a:ext cx="13404850" cy="7076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68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76"/>
    </mc:Choice>
    <mc:Fallback xmlns="">
      <p:transition spd="slow" advTm="3867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Light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1859" y="5844984"/>
            <a:ext cx="11194833" cy="2885260"/>
          </a:xfrm>
        </p:spPr>
        <p:txBody>
          <a:bodyPr/>
          <a:lstStyle/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Reveal highlight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Reveal focus</a:t>
            </a:r>
          </a:p>
        </p:txBody>
      </p:sp>
      <p:pic>
        <p:nvPicPr>
          <p:cNvPr id="4" name="Picture 3" descr="A picture containing flower&#10;&#10;Description automatically generated">
            <a:extLst>
              <a:ext uri="{FF2B5EF4-FFF2-40B4-BE49-F238E27FC236}">
                <a16:creationId xmlns:a16="http://schemas.microsoft.com/office/drawing/2014/main" id="{C19B440F-54F8-4937-ADB3-5867A34B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99" y="1893163"/>
            <a:ext cx="6018726" cy="3036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F86FD0A4-6250-475F-A289-62D3AC65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768" y="2536388"/>
            <a:ext cx="5513694" cy="1956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3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86"/>
    </mc:Choice>
    <mc:Fallback xmlns="">
      <p:transition spd="slow" advTm="5138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Depth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559" y="1708584"/>
            <a:ext cx="7062950" cy="7575116"/>
          </a:xfrm>
        </p:spPr>
        <p:txBody>
          <a:bodyPr/>
          <a:lstStyle/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Along the Z axis for “content differentiation via layering”</a:t>
            </a: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Shadows are back!</a:t>
            </a: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Most noticeable in the Office 2019 App </a:t>
            </a:r>
          </a:p>
          <a:p>
            <a:pPr marL="571500" indent="-571500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Makes controls offer ‘affordance’ by becoming three dimensional or ‘phat flat’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8A155B-08B7-489B-9F0B-D8CD783E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409" y="1708584"/>
            <a:ext cx="9776364" cy="76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07"/>
    </mc:Choice>
    <mc:Fallback xmlns="">
      <p:transition spd="slow" advTm="9160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3F5BEDC-9CFE-4553-9AD2-2494BE6A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Key concepts… Motion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AB63F3A-60E9-4491-AEFF-60A846B1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558" y="1518084"/>
            <a:ext cx="12356541" cy="17585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Windows 10 Mail App sign up screen shows this best!</a:t>
            </a:r>
          </a:p>
        </p:txBody>
      </p:sp>
      <p:pic>
        <p:nvPicPr>
          <p:cNvPr id="8" name="Picture 7" descr="A picture containing outdoor, water, large, computer&#10;&#10;Description automatically generated">
            <a:extLst>
              <a:ext uri="{FF2B5EF4-FFF2-40B4-BE49-F238E27FC236}">
                <a16:creationId xmlns:a16="http://schemas.microsoft.com/office/drawing/2014/main" id="{EA9EC692-3F4D-4475-B75B-3C2DB7A0F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25" y="2867242"/>
            <a:ext cx="12999975" cy="669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3F71AF4-3053-4D16-AA32-632CBF52EA00}"/>
              </a:ext>
            </a:extLst>
          </p:cNvPr>
          <p:cNvSpPr txBox="1">
            <a:spLocks/>
          </p:cNvSpPr>
          <p:nvPr/>
        </p:nvSpPr>
        <p:spPr>
          <a:xfrm>
            <a:off x="254558" y="4691160"/>
            <a:ext cx="3618942" cy="175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80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12750" algn="l" rtl="0">
              <a:lnSpc>
                <a:spcPct val="9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12750" algn="l" rtl="0">
              <a:lnSpc>
                <a:spcPct val="90000"/>
              </a:lnSpc>
              <a:spcBef>
                <a:spcPts val="3200"/>
              </a:spcBef>
              <a:spcAft>
                <a:spcPts val="3200"/>
              </a:spcAft>
              <a:buClr>
                <a:schemeClr val="dk1"/>
              </a:buClr>
              <a:buSzPts val="29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None/>
            </a:pPr>
            <a:r>
              <a:rPr lang="en-US" b="1" dirty="0"/>
              <a:t>Watch the clouds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EF5D38-8011-46E5-BCA5-653D5CF33383}"/>
              </a:ext>
            </a:extLst>
          </p:cNvPr>
          <p:cNvSpPr/>
          <p:nvPr/>
        </p:nvSpPr>
        <p:spPr>
          <a:xfrm>
            <a:off x="520700" y="6159500"/>
            <a:ext cx="3454401" cy="1041400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70"/>
    </mc:Choice>
    <mc:Fallback xmlns="">
      <p:transition spd="slow" advTm="45670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474</Words>
  <Application>Microsoft Office PowerPoint</Application>
  <PresentationFormat>Custom</PresentationFormat>
  <Paragraphs>60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Segoe UI Black</vt:lpstr>
      <vt:lpstr>Arial</vt:lpstr>
      <vt:lpstr>Noto Sans Symbols</vt:lpstr>
      <vt:lpstr>Quattrocento Sans</vt:lpstr>
      <vt:lpstr>Calibri</vt:lpstr>
      <vt:lpstr>Segoe UI Semibold</vt:lpstr>
      <vt:lpstr>Segoe UI</vt:lpstr>
      <vt:lpstr>Simple Light</vt:lpstr>
      <vt:lpstr>PowerPoint Presentation</vt:lpstr>
      <vt:lpstr>Giving your Apps the Fluent UI Look and Feel with Delphi Part Two</vt:lpstr>
      <vt:lpstr>Did you miss part one?</vt:lpstr>
      <vt:lpstr>A quick recap.. Why Fluent UI?</vt:lpstr>
      <vt:lpstr>Fluent UI in action – Windows 10 settings screen</vt:lpstr>
      <vt:lpstr>Fluent UI in action – also available, The Dark Side</vt:lpstr>
      <vt:lpstr>Key concepts… Light</vt:lpstr>
      <vt:lpstr>Key concepts… Depth</vt:lpstr>
      <vt:lpstr>Key concepts… Motion</vt:lpstr>
      <vt:lpstr>Key concepts… Fonts and icons</vt:lpstr>
      <vt:lpstr>Key concepts… Material</vt:lpstr>
      <vt:lpstr>Demo time </vt:lpstr>
      <vt:lpstr>Good resources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Barker</dc:creator>
  <cp:lastModifiedBy>Ian Barker</cp:lastModifiedBy>
  <cp:revision>6</cp:revision>
  <dcterms:created xsi:type="dcterms:W3CDTF">2020-08-09T12:53:17Z</dcterms:created>
  <dcterms:modified xsi:type="dcterms:W3CDTF">2021-01-13T02:26:46Z</dcterms:modified>
</cp:coreProperties>
</file>